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handoutMasterIdLst>
    <p:handoutMasterId r:id="rId38"/>
  </p:handoutMasterIdLst>
  <p:sldIdLst>
    <p:sldId id="257" r:id="rId2"/>
    <p:sldId id="1149" r:id="rId3"/>
    <p:sldId id="261" r:id="rId4"/>
    <p:sldId id="1238" r:id="rId5"/>
    <p:sldId id="1239" r:id="rId6"/>
    <p:sldId id="1198" r:id="rId7"/>
    <p:sldId id="1240" r:id="rId8"/>
    <p:sldId id="1241" r:id="rId9"/>
    <p:sldId id="1242" r:id="rId10"/>
    <p:sldId id="1243" r:id="rId11"/>
    <p:sldId id="1244" r:id="rId12"/>
    <p:sldId id="1245" r:id="rId13"/>
    <p:sldId id="1246" r:id="rId14"/>
    <p:sldId id="1247" r:id="rId15"/>
    <p:sldId id="1248" r:id="rId16"/>
    <p:sldId id="1249" r:id="rId17"/>
    <p:sldId id="1250" r:id="rId18"/>
    <p:sldId id="1251" r:id="rId19"/>
    <p:sldId id="1252" r:id="rId20"/>
    <p:sldId id="1253" r:id="rId21"/>
    <p:sldId id="1254" r:id="rId22"/>
    <p:sldId id="1255" r:id="rId23"/>
    <p:sldId id="1256" r:id="rId24"/>
    <p:sldId id="1257" r:id="rId25"/>
    <p:sldId id="1258" r:id="rId26"/>
    <p:sldId id="1259" r:id="rId27"/>
    <p:sldId id="1260" r:id="rId28"/>
    <p:sldId id="1261" r:id="rId29"/>
    <p:sldId id="1197" r:id="rId30"/>
    <p:sldId id="1262" r:id="rId31"/>
    <p:sldId id="1263" r:id="rId32"/>
    <p:sldId id="1264" r:id="rId33"/>
    <p:sldId id="1265" r:id="rId34"/>
    <p:sldId id="1266" r:id="rId35"/>
    <p:sldId id="1080" r:id="rId36"/>
  </p:sldIdLst>
  <p:sldSz cx="12192000" cy="6858000"/>
  <p:notesSz cx="6858000" cy="9144000"/>
  <p:embeddedFontLst>
    <p:embeddedFont>
      <p:font typeface="微软雅黑" pitchFamily="34" charset="-122"/>
      <p:regular r:id="rId39"/>
      <p:bold r:id="rId40"/>
    </p:embeddedFont>
    <p:embeddedFont>
      <p:font typeface="Arial Black" pitchFamily="34" charset="0"/>
      <p:bold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720" userDrawn="1">
          <p15:clr>
            <a:srgbClr val="A4A3A4"/>
          </p15:clr>
        </p15:guide>
        <p15:guide id="2" pos="371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陈远玲" initials="g" lastIdx="1" clrIdx="0"/>
  <p:cmAuthor id="1" name="刘云轩" initials="刘云轩" lastIdx="1" clrIdx="0"/>
  <p:cmAuthor id="2" name="胡晓洁" initials="胡" lastIdx="1" clrIdx="1"/>
  <p:cmAuthor id="3" name="INVT" initials="I" lastIdx="1" clrIdx="2"/>
  <p:cmAuthor id="5" name="Administrator" initials="A" lastIdx="1" clrIdx="4"/>
  <p:cmAuthor id="6" name="作者"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CC"/>
    <a:srgbClr val="000028"/>
    <a:srgbClr val="122A5B"/>
    <a:srgbClr val="1C2542"/>
    <a:srgbClr val="E6213A"/>
    <a:srgbClr val="0F1A37"/>
    <a:srgbClr val="F18200"/>
    <a:srgbClr val="1D3E7C"/>
    <a:srgbClr val="184078"/>
    <a:srgbClr val="0C27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69" autoAdjust="0"/>
    <p:restoredTop sz="94660"/>
  </p:normalViewPr>
  <p:slideViewPr>
    <p:cSldViewPr snapToGrid="0" showGuides="1">
      <p:cViewPr>
        <p:scale>
          <a:sx n="125" d="100"/>
          <a:sy n="125" d="100"/>
        </p:scale>
        <p:origin x="-162" y="228"/>
      </p:cViewPr>
      <p:guideLst>
        <p:guide orient="horz" pos="2720"/>
        <p:guide pos="3714"/>
      </p:guideLst>
    </p:cSldViewPr>
  </p:slideViewPr>
  <p:notesTextViewPr>
    <p:cViewPr>
      <p:scale>
        <a:sx n="3" d="2"/>
        <a:sy n="3" d="2"/>
      </p:scale>
      <p:origin x="0" y="0"/>
    </p:cViewPr>
  </p:notesTextViewPr>
  <p:notesViewPr>
    <p:cSldViewPr snapToGrid="0">
      <p:cViewPr varScale="1">
        <p:scale>
          <a:sx n="52" d="100"/>
          <a:sy n="52" d="100"/>
        </p:scale>
        <p:origin x="2680"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Arial" panose="020B0604020202090204" pitchFamily="34" charset="0"/>
              <a:ea typeface="Arial" panose="020B0604020202090204" pitchFamily="34" charset="0"/>
              <a:cs typeface="Arial" panose="020B0604020202090204" pitchFamily="34"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Arial" panose="020B0604020202090204" pitchFamily="34" charset="0"/>
                <a:ea typeface="Arial" panose="020B0604020202090204" pitchFamily="34" charset="0"/>
                <a:cs typeface="Arial" panose="020B0604020202090204" pitchFamily="34" charset="0"/>
              </a:rPr>
              <a:t>2025/6/26</a:t>
            </a:fld>
            <a:endParaRPr lang="zh-CN" altLang="en-US" dirty="0">
              <a:latin typeface="Arial" panose="020B0604020202090204" pitchFamily="34" charset="0"/>
              <a:ea typeface="Arial" panose="020B0604020202090204" pitchFamily="34" charset="0"/>
              <a:cs typeface="Arial" panose="020B0604020202090204" pitchFamily="3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Arial" panose="020B0604020202090204" pitchFamily="34" charset="0"/>
              <a:ea typeface="Arial" panose="020B0604020202090204" pitchFamily="34" charset="0"/>
              <a:cs typeface="Arial" panose="020B0604020202090204" pitchFamily="34"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Arial" panose="020B0604020202090204" pitchFamily="34" charset="0"/>
                <a:ea typeface="Arial" panose="020B0604020202090204" pitchFamily="34" charset="0"/>
                <a:cs typeface="Arial" panose="020B0604020202090204" pitchFamily="34" charset="0"/>
              </a:rPr>
              <a:t>‹#›</a:t>
            </a:fld>
            <a:endParaRPr lang="zh-CN" altLang="en-US" dirty="0">
              <a:latin typeface="Arial" panose="020B0604020202090204" pitchFamily="34" charset="0"/>
              <a:ea typeface="Arial" panose="020B0604020202090204" pitchFamily="34" charset="0"/>
              <a:cs typeface="Arial" panose="020B0604020202090204" pitchFamily="34" charset="0"/>
            </a:endParaRPr>
          </a:p>
        </p:txBody>
      </p:sp>
    </p:spTree>
    <p:extLst>
      <p:ext uri="{BB962C8B-B14F-4D97-AF65-F5344CB8AC3E}">
        <p14:creationId xmlns:p14="http://schemas.microsoft.com/office/powerpoint/2010/main" val="960154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90204" pitchFamily="34" charset="0"/>
                <a:ea typeface="Arial" panose="020B0604020202090204" pitchFamily="34" charset="0"/>
                <a:cs typeface="Arial" panose="020B0604020202090204" pitchFamily="34" charset="0"/>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90204" pitchFamily="34" charset="0"/>
                <a:ea typeface="Arial" panose="020B0604020202090204" pitchFamily="34" charset="0"/>
                <a:cs typeface="Arial" panose="020B0604020202090204" pitchFamily="34" charset="0"/>
              </a:defRPr>
            </a:lvl1pPr>
          </a:lstStyle>
          <a:p>
            <a:fld id="{D2A48B96-639E-45A3-A0BA-2464DFDB1FAA}" type="datetimeFigureOut">
              <a:rPr lang="zh-CN" altLang="en-US" smtClean="0"/>
              <a:t>2025/6/26</a:t>
            </a:fld>
            <a:endParaRPr lang="zh-CN" altLang="en-US" dirty="0"/>
          </a:p>
        </p:txBody>
      </p:sp>
      <p:sp>
        <p:nvSpPr>
          <p:cNvPr id="4" name="幻灯片图像占位符 3"/>
          <p:cNvSpPr>
            <a:spLocks noGrp="1" noRot="1" noChangeAspect="1"/>
          </p:cNvSpPr>
          <p:nvPr>
            <p:ph type="sldImg" idx="2"/>
          </p:nvPr>
        </p:nvSpPr>
        <p:spPr>
          <a:xfrm>
            <a:off x="685530" y="1143000"/>
            <a:ext cx="548694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90204" pitchFamily="34" charset="0"/>
                <a:ea typeface="Arial" panose="020B0604020202090204" pitchFamily="34" charset="0"/>
                <a:cs typeface="Arial" panose="020B0604020202090204" pitchFamily="34" charset="0"/>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90204" pitchFamily="34" charset="0"/>
                <a:ea typeface="Arial" panose="020B0604020202090204" pitchFamily="34" charset="0"/>
                <a:cs typeface="Arial" panose="020B0604020202090204" pitchFamily="34" charset="0"/>
              </a:defRPr>
            </a:lvl1pPr>
          </a:lstStyle>
          <a:p>
            <a:fld id="{A6837353-30EB-4A48-80EB-173D804AEFBD}" type="slidenum">
              <a:rPr lang="zh-CN" altLang="en-US" smtClean="0"/>
              <a:t>‹#›</a:t>
            </a:fld>
            <a:endParaRPr lang="zh-CN" altLang="en-US" dirty="0"/>
          </a:p>
        </p:txBody>
      </p:sp>
    </p:spTree>
    <p:extLst>
      <p:ext uri="{BB962C8B-B14F-4D97-AF65-F5344CB8AC3E}">
        <p14:creationId xmlns:p14="http://schemas.microsoft.com/office/powerpoint/2010/main" val="349971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90204" pitchFamily="34" charset="0"/>
        <a:ea typeface="Arial" panose="020B0604020202090204" pitchFamily="34" charset="0"/>
        <a:cs typeface="Arial" panose="020B0604020202090204" pitchFamily="34" charset="0"/>
      </a:defRPr>
    </a:lvl1pPr>
    <a:lvl2pPr marL="457200" algn="l" defTabSz="914400" rtl="0" eaLnBrk="1" latinLnBrk="0" hangingPunct="1">
      <a:defRPr sz="1200" kern="1200">
        <a:solidFill>
          <a:schemeClr val="tx1"/>
        </a:solidFill>
        <a:latin typeface="Arial" panose="020B0604020202090204" pitchFamily="34" charset="0"/>
        <a:ea typeface="Arial" panose="020B0604020202090204" pitchFamily="34" charset="0"/>
        <a:cs typeface="Arial" panose="020B0604020202090204" pitchFamily="34" charset="0"/>
      </a:defRPr>
    </a:lvl2pPr>
    <a:lvl3pPr marL="914400" algn="l" defTabSz="914400" rtl="0" eaLnBrk="1" latinLnBrk="0" hangingPunct="1">
      <a:defRPr sz="1200" kern="1200">
        <a:solidFill>
          <a:schemeClr val="tx1"/>
        </a:solidFill>
        <a:latin typeface="Arial" panose="020B0604020202090204" pitchFamily="34" charset="0"/>
        <a:ea typeface="Arial" panose="020B0604020202090204" pitchFamily="34" charset="0"/>
        <a:cs typeface="Arial" panose="020B0604020202090204" pitchFamily="34" charset="0"/>
      </a:defRPr>
    </a:lvl3pPr>
    <a:lvl4pPr marL="1371600" algn="l" defTabSz="914400" rtl="0" eaLnBrk="1" latinLnBrk="0" hangingPunct="1">
      <a:defRPr sz="1200" kern="1200">
        <a:solidFill>
          <a:schemeClr val="tx1"/>
        </a:solidFill>
        <a:latin typeface="Arial" panose="020B0604020202090204" pitchFamily="34" charset="0"/>
        <a:ea typeface="Arial" panose="020B0604020202090204" pitchFamily="34" charset="0"/>
        <a:cs typeface="Arial" panose="020B0604020202090204" pitchFamily="34" charset="0"/>
      </a:defRPr>
    </a:lvl4pPr>
    <a:lvl5pPr marL="1828800" algn="l" defTabSz="914400" rtl="0" eaLnBrk="1" latinLnBrk="0" hangingPunct="1">
      <a:defRPr sz="1200" kern="1200">
        <a:solidFill>
          <a:schemeClr val="tx1"/>
        </a:solidFill>
        <a:latin typeface="Arial" panose="020B0604020202090204" pitchFamily="34" charset="0"/>
        <a:ea typeface="Arial" panose="020B0604020202090204" pitchFamily="34" charset="0"/>
        <a:cs typeface="Arial" panose="020B060402020209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 单图单段内容1">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a:xfrm>
            <a:off x="8770259" y="610960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4FC2DC-7A75-4456-9E3E-796E5E12999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90204"/>
                <a:ea typeface="Arial" panose="020B0604020202090204" pitchFamily="34" charset="0"/>
                <a:cs typeface="+mn-cs"/>
              </a:r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90204"/>
              <a:ea typeface="Arial" panose="020B0604020202090204" pitchFamily="34" charset="0"/>
              <a:cs typeface="+mn-cs"/>
            </a:endParaRPr>
          </a:p>
        </p:txBody>
      </p:sp>
      <p:sp>
        <p:nvSpPr>
          <p:cNvPr id="28" name="文本占位符 70"/>
          <p:cNvSpPr>
            <a:spLocks noGrp="1"/>
          </p:cNvSpPr>
          <p:nvPr>
            <p:ph type="body" sz="quarter" idx="24" hasCustomPrompt="1"/>
          </p:nvPr>
        </p:nvSpPr>
        <p:spPr>
          <a:xfrm>
            <a:off x="578485" y="1137285"/>
            <a:ext cx="11062335" cy="459740"/>
          </a:xfrm>
          <a:prstGeom prst="rect">
            <a:avLst/>
          </a:prstGeom>
        </p:spPr>
        <p:txBody>
          <a:bodyPr anchor="t" anchorCtr="0"/>
          <a:lstStyle>
            <a:lvl1pPr marL="0" indent="0" algn="l">
              <a:lnSpc>
                <a:spcPct val="130000"/>
              </a:lnSpc>
              <a:buNone/>
              <a:defRPr sz="1600">
                <a:latin typeface="Arial" panose="020B0604020202090204" pitchFamily="34" charset="0"/>
                <a:ea typeface="Arial" panose="020B0604020202090204" pitchFamily="34" charset="0"/>
                <a:cs typeface="Arial" panose="020B0604020202090204" pitchFamily="34" charset="0"/>
              </a:defRPr>
            </a:lvl1pPr>
          </a:lstStyle>
          <a:p>
            <a:pPr lvl="0"/>
            <a:r>
              <a:rPr lang="zh-CN" altLang="en-US" dirty="0" smtClean="0"/>
              <a:t>单击输入内容</a:t>
            </a:r>
            <a:endParaRPr lang="en-US" altLang="zh-CN" dirty="0" smtClean="0"/>
          </a:p>
        </p:txBody>
      </p:sp>
      <p:grpSp>
        <p:nvGrpSpPr>
          <p:cNvPr id="30" name="组合 29"/>
          <p:cNvGrpSpPr/>
          <p:nvPr userDrawn="1"/>
        </p:nvGrpSpPr>
        <p:grpSpPr>
          <a:xfrm>
            <a:off x="578171" y="351516"/>
            <a:ext cx="394810" cy="396000"/>
            <a:chOff x="581343" y="502284"/>
            <a:chExt cx="502485" cy="504000"/>
          </a:xfrm>
        </p:grpSpPr>
        <p:sp>
          <p:nvSpPr>
            <p:cNvPr id="31" name="矩形 30"/>
            <p:cNvSpPr/>
            <p:nvPr userDrawn="1"/>
          </p:nvSpPr>
          <p:spPr bwMode="auto">
            <a:xfrm>
              <a:off x="581343" y="502284"/>
              <a:ext cx="413187" cy="428324"/>
            </a:xfrm>
            <a:prstGeom prst="rect">
              <a:avLst/>
            </a:prstGeom>
            <a:noFill/>
            <a:ln w="28575">
              <a:solidFill>
                <a:srgbClr val="0081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sp>
          <p:nvSpPr>
            <p:cNvPr id="32" name="矩形 31"/>
            <p:cNvSpPr/>
            <p:nvPr userDrawn="1"/>
          </p:nvSpPr>
          <p:spPr bwMode="auto">
            <a:xfrm>
              <a:off x="817450" y="736879"/>
              <a:ext cx="266378" cy="269405"/>
            </a:xfrm>
            <a:prstGeom prst="rect">
              <a:avLst/>
            </a:prstGeom>
            <a:solidFill>
              <a:schemeClr val="bg1"/>
            </a:solidFill>
            <a:ln w="19050">
              <a:solidFill>
                <a:srgbClr val="0081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grpSp>
      <p:sp>
        <p:nvSpPr>
          <p:cNvPr id="33" name="文本占位符 2"/>
          <p:cNvSpPr>
            <a:spLocks noGrp="1"/>
          </p:cNvSpPr>
          <p:nvPr>
            <p:ph type="body" sz="quarter" idx="13" hasCustomPrompt="1"/>
          </p:nvPr>
        </p:nvSpPr>
        <p:spPr>
          <a:xfrm>
            <a:off x="1059324" y="346385"/>
            <a:ext cx="10581814" cy="511815"/>
          </a:xfrm>
          <a:prstGeom prst="rect">
            <a:avLst/>
          </a:prstGeom>
        </p:spPr>
        <p:txBody>
          <a:bodyPr anchor="ctr" anchorCtr="0"/>
          <a:lstStyle>
            <a:lvl1pPr marL="0" indent="0">
              <a:buNone/>
              <a:defRPr sz="2800" b="1">
                <a:solidFill>
                  <a:srgbClr val="0087DC"/>
                </a:solidFill>
                <a:latin typeface="Arial Bold" panose="020B0604020202090204" charset="0"/>
                <a:ea typeface="Arial" panose="020B0604020202090204" pitchFamily="34" charset="0"/>
              </a:defRPr>
            </a:lvl1pPr>
          </a:lstStyle>
          <a:p>
            <a:pPr lvl="0"/>
            <a:r>
              <a:rPr lang="zh-CN" altLang="en-US" dirty="0" smtClean="0"/>
              <a:t>一级标题</a:t>
            </a:r>
            <a:endParaRPr lang="zh-CN" altLang="en-US" dirty="0"/>
          </a:p>
        </p:txBody>
      </p:sp>
      <p:sp>
        <p:nvSpPr>
          <p:cNvPr id="11" name="内容占位符 3"/>
          <p:cNvSpPr>
            <a:spLocks noGrp="1"/>
          </p:cNvSpPr>
          <p:nvPr>
            <p:ph sz="quarter" idx="26"/>
          </p:nvPr>
        </p:nvSpPr>
        <p:spPr>
          <a:xfrm>
            <a:off x="578485" y="1741170"/>
            <a:ext cx="11062970" cy="3982720"/>
          </a:xfrm>
          <a:prstGeom prst="rect">
            <a:avLst/>
          </a:prstGeom>
        </p:spPr>
        <p:txBody>
          <a:bodyPr/>
          <a:lstStyle>
            <a:lvl1pPr marL="0" indent="0" eaLnBrk="1" fontAlgn="auto" latinLnBrk="0" hangingPunct="1">
              <a:lnSpc>
                <a:spcPct val="130000"/>
              </a:lnSpc>
              <a:buNone/>
              <a:defRPr sz="1600">
                <a:latin typeface="Arial" panose="020B0604020202090204" pitchFamily="34" charset="0"/>
                <a:ea typeface="Arial" panose="020B0604020202090204" pitchFamily="34" charset="0"/>
                <a:cs typeface="Arial" panose="020B0604020202090204" pitchFamily="34" charset="0"/>
              </a:defRPr>
            </a:lvl1pPr>
            <a:lvl2pPr marL="685800" marR="0" indent="-228600" algn="l" defTabSz="914400" rtl="0" eaLnBrk="1" fontAlgn="auto" latinLnBrk="0" hangingPunct="1">
              <a:lnSpc>
                <a:spcPct val="130000"/>
              </a:lnSpc>
              <a:spcBef>
                <a:spcPts val="500"/>
              </a:spcBef>
              <a:spcAft>
                <a:spcPts val="0"/>
              </a:spcAft>
              <a:buClr>
                <a:srgbClr val="0081CC"/>
              </a:buClr>
              <a:buSzTx/>
              <a:buFont typeface="Wingdings" panose="05000000000000000000" pitchFamily="2" charset="2"/>
              <a:buChar char="n"/>
              <a:defRPr lang="zh-CN" altLang="en-US" sz="1600" kern="1200" dirty="0" smtClean="0">
                <a:solidFill>
                  <a:schemeClr val="tx1"/>
                </a:solidFill>
                <a:latin typeface="Arial" panose="020B0604020202090204" pitchFamily="34" charset="0"/>
                <a:ea typeface="Arial" panose="020B0604020202090204" pitchFamily="34" charset="0"/>
                <a:cs typeface="Arial" panose="020B0604020202090204" pitchFamily="34" charset="0"/>
              </a:defRPr>
            </a:lvl2pPr>
          </a:lstStyle>
          <a:p>
            <a:pPr lvl="0"/>
            <a:r>
              <a:rPr lang="zh-CN" altLang="en-US" dirty="0" smtClean="0"/>
              <a:t>单击此处编辑母版文本样式</a:t>
            </a:r>
          </a:p>
          <a:p>
            <a:pPr lvl="1"/>
            <a:r>
              <a:rPr lang="zh-CN" altLang="en-US" dirty="0" smtClean="0"/>
              <a:t>第二级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第三级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第四级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第五级</a:t>
            </a:r>
          </a:p>
        </p:txBody>
      </p:sp>
      <p:pic>
        <p:nvPicPr>
          <p:cNvPr id="2" name="图片 1" descr="LOGO"/>
          <p:cNvPicPr>
            <a:picLocks noChangeAspect="1"/>
          </p:cNvPicPr>
          <p:nvPr userDrawn="1">
            <p:custDataLst>
              <p:tags r:id="rId1"/>
            </p:custDataLst>
          </p:nvPr>
        </p:nvPicPr>
        <p:blipFill>
          <a:blip r:embed="rId3"/>
          <a:stretch>
            <a:fillRect/>
          </a:stretch>
        </p:blipFill>
        <p:spPr>
          <a:xfrm>
            <a:off x="10685780" y="346075"/>
            <a:ext cx="955040" cy="40068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054735" y="344805"/>
            <a:ext cx="10288905" cy="518795"/>
          </a:xfrm>
        </p:spPr>
        <p:txBody>
          <a:bodyPr vert="horz" rtlCol="0">
            <a:normAutofit/>
          </a:bodyPr>
          <a:lstStyle>
            <a:lvl1pPr marL="0" marR="0" lvl="0" indent="0" algn="l" defTabSz="914400" rtl="0" eaLnBrk="1" fontAlgn="auto" latinLnBrk="0" hangingPunct="1">
              <a:lnSpc>
                <a:spcPct val="90000"/>
              </a:lnSpc>
              <a:spcBef>
                <a:spcPts val="1000"/>
              </a:spcBef>
              <a:buClrTx/>
              <a:buSzTx/>
              <a:buFont typeface="Arial" panose="020B0604020202090204" pitchFamily="34" charset="0"/>
              <a:buNone/>
              <a:defRPr kumimoji="0" lang="zh-CN" altLang="en-US" sz="2800" b="1" i="0" u="none" strike="noStrike" kern="1200" cap="none" spc="0" normalizeH="0" baseline="0" noProof="1" dirty="0" smtClean="0">
                <a:solidFill>
                  <a:srgbClr val="0087DC"/>
                </a:solidFill>
                <a:latin typeface="Arial" panose="020B0604020202090204" pitchFamily="34" charset="0"/>
                <a:ea typeface="Arial" panose="020B0604020202090204" pitchFamily="34" charset="0"/>
                <a:cs typeface="+mn-cs"/>
              </a:defRPr>
            </a:lvl1pPr>
          </a:lstStyle>
          <a:p>
            <a:pPr lvl="0"/>
            <a:r>
              <a:rPr>
                <a:sym typeface="+mn-ea"/>
              </a:rPr>
              <a:t>单击此处编辑母版标题样式</a:t>
            </a:r>
          </a:p>
        </p:txBody>
      </p:sp>
      <p:grpSp>
        <p:nvGrpSpPr>
          <p:cNvPr id="30" name="组合 29"/>
          <p:cNvGrpSpPr/>
          <p:nvPr userDrawn="1"/>
        </p:nvGrpSpPr>
        <p:grpSpPr>
          <a:xfrm>
            <a:off x="578171" y="350246"/>
            <a:ext cx="394810" cy="396000"/>
            <a:chOff x="581343" y="502284"/>
            <a:chExt cx="502485" cy="504000"/>
          </a:xfrm>
        </p:grpSpPr>
        <p:sp>
          <p:nvSpPr>
            <p:cNvPr id="31" name="矩形 30"/>
            <p:cNvSpPr/>
            <p:nvPr userDrawn="1">
              <p:custDataLst>
                <p:tags r:id="rId2"/>
              </p:custDataLst>
            </p:nvPr>
          </p:nvSpPr>
          <p:spPr bwMode="auto">
            <a:xfrm>
              <a:off x="581343" y="502284"/>
              <a:ext cx="413187" cy="428324"/>
            </a:xfrm>
            <a:prstGeom prst="rect">
              <a:avLst/>
            </a:prstGeom>
            <a:noFill/>
            <a:ln w="28575">
              <a:solidFill>
                <a:srgbClr val="0081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sp>
          <p:nvSpPr>
            <p:cNvPr id="32" name="矩形 31"/>
            <p:cNvSpPr/>
            <p:nvPr userDrawn="1">
              <p:custDataLst>
                <p:tags r:id="rId3"/>
              </p:custDataLst>
            </p:nvPr>
          </p:nvSpPr>
          <p:spPr bwMode="auto">
            <a:xfrm>
              <a:off x="817450" y="736879"/>
              <a:ext cx="266378" cy="269405"/>
            </a:xfrm>
            <a:prstGeom prst="rect">
              <a:avLst/>
            </a:prstGeom>
            <a:solidFill>
              <a:schemeClr val="bg1"/>
            </a:solidFill>
            <a:ln w="19050">
              <a:solidFill>
                <a:srgbClr val="0081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grpSp>
      <p:pic>
        <p:nvPicPr>
          <p:cNvPr id="3" name="图片 2" descr="LOGO"/>
          <p:cNvPicPr>
            <a:picLocks noChangeAspect="1"/>
          </p:cNvPicPr>
          <p:nvPr userDrawn="1">
            <p:custDataLst>
              <p:tags r:id="rId1"/>
            </p:custDataLst>
          </p:nvPr>
        </p:nvPicPr>
        <p:blipFill>
          <a:blip r:embed="rId5"/>
          <a:stretch>
            <a:fillRect/>
          </a:stretch>
        </p:blipFill>
        <p:spPr>
          <a:xfrm>
            <a:off x="10685780" y="346075"/>
            <a:ext cx="955040" cy="40068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044575" y="344805"/>
            <a:ext cx="10299065" cy="539115"/>
          </a:xfrm>
        </p:spPr>
        <p:txBody>
          <a:bodyPr vert="horz" rtlCol="0">
            <a:normAutofit/>
          </a:bodyPr>
          <a:lstStyle>
            <a:lvl1pPr marL="0" marR="0" lvl="0" indent="0" algn="l" defTabSz="914400" rtl="0" eaLnBrk="1" fontAlgn="auto" latinLnBrk="0" hangingPunct="1">
              <a:lnSpc>
                <a:spcPct val="90000"/>
              </a:lnSpc>
              <a:spcBef>
                <a:spcPts val="1000"/>
              </a:spcBef>
              <a:buClrTx/>
              <a:buSzTx/>
              <a:buFont typeface="Arial" panose="020B0604020202090204" pitchFamily="34" charset="0"/>
              <a:buNone/>
              <a:defRPr kumimoji="0" lang="zh-CN" altLang="en-US" sz="2800" b="1" i="0" u="none" strike="noStrike" kern="1200" cap="none" spc="0" normalizeH="0" baseline="0" noProof="1" dirty="0" smtClean="0">
                <a:solidFill>
                  <a:srgbClr val="0087DC"/>
                </a:solidFill>
                <a:latin typeface="Arial" panose="020B0604020202090204" pitchFamily="34" charset="0"/>
                <a:ea typeface="Arial" panose="020B0604020202090204" pitchFamily="34" charset="0"/>
                <a:cs typeface="+mn-cs"/>
              </a:defRPr>
            </a:lvl1pPr>
          </a:lstStyle>
          <a:p>
            <a:pPr lvl="0"/>
            <a:r>
              <a:rPr>
                <a:sym typeface="+mn-ea"/>
              </a:rPr>
              <a:t>单击此处编辑母版标题样式</a:t>
            </a:r>
          </a:p>
        </p:txBody>
      </p:sp>
      <p:grpSp>
        <p:nvGrpSpPr>
          <p:cNvPr id="30" name="组合 29"/>
          <p:cNvGrpSpPr/>
          <p:nvPr userDrawn="1"/>
        </p:nvGrpSpPr>
        <p:grpSpPr>
          <a:xfrm>
            <a:off x="578171" y="350246"/>
            <a:ext cx="394810" cy="396000"/>
            <a:chOff x="581343" y="502284"/>
            <a:chExt cx="502485" cy="504000"/>
          </a:xfrm>
        </p:grpSpPr>
        <p:sp>
          <p:nvSpPr>
            <p:cNvPr id="31" name="矩形 30"/>
            <p:cNvSpPr/>
            <p:nvPr userDrawn="1">
              <p:custDataLst>
                <p:tags r:id="rId2"/>
              </p:custDataLst>
            </p:nvPr>
          </p:nvSpPr>
          <p:spPr bwMode="auto">
            <a:xfrm>
              <a:off x="581343" y="502284"/>
              <a:ext cx="413187" cy="428324"/>
            </a:xfrm>
            <a:prstGeom prst="rect">
              <a:avLst/>
            </a:prstGeom>
            <a:noFill/>
            <a:ln w="28575">
              <a:solidFill>
                <a:srgbClr val="0081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sp>
          <p:nvSpPr>
            <p:cNvPr id="32" name="矩形 31"/>
            <p:cNvSpPr/>
            <p:nvPr userDrawn="1">
              <p:custDataLst>
                <p:tags r:id="rId3"/>
              </p:custDataLst>
            </p:nvPr>
          </p:nvSpPr>
          <p:spPr bwMode="auto">
            <a:xfrm>
              <a:off x="817450" y="736879"/>
              <a:ext cx="266378" cy="269405"/>
            </a:xfrm>
            <a:prstGeom prst="rect">
              <a:avLst/>
            </a:prstGeom>
            <a:solidFill>
              <a:schemeClr val="bg1"/>
            </a:solidFill>
            <a:ln w="19050">
              <a:solidFill>
                <a:srgbClr val="0081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grpSp>
      <p:pic>
        <p:nvPicPr>
          <p:cNvPr id="3" name="图片 2" descr="LOGO"/>
          <p:cNvPicPr>
            <a:picLocks noChangeAspect="1"/>
          </p:cNvPicPr>
          <p:nvPr userDrawn="1">
            <p:custDataLst>
              <p:tags r:id="rId1"/>
            </p:custDataLst>
          </p:nvPr>
        </p:nvPicPr>
        <p:blipFill>
          <a:blip r:embed="rId5"/>
          <a:stretch>
            <a:fillRect/>
          </a:stretch>
        </p:blipFill>
        <p:spPr>
          <a:xfrm>
            <a:off x="10685780" y="346075"/>
            <a:ext cx="955040" cy="40068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2025/6/26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5" name="图片 4" descr="LOGO"/>
          <p:cNvPicPr>
            <a:picLocks noChangeAspect="1"/>
          </p:cNvPicPr>
          <p:nvPr userDrawn="1">
            <p:custDataLst>
              <p:tags r:id="rId1"/>
            </p:custDataLst>
          </p:nvPr>
        </p:nvPicPr>
        <p:blipFill>
          <a:blip r:embed="rId3"/>
          <a:stretch>
            <a:fillRect/>
          </a:stretch>
        </p:blipFill>
        <p:spPr>
          <a:xfrm>
            <a:off x="10685780" y="346075"/>
            <a:ext cx="955040" cy="40068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 图表">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a:xfrm>
            <a:off x="8770259" y="610960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4FC2DC-7A75-4456-9E3E-796E5E12999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90204"/>
                <a:ea typeface="Arial" panose="020B0604020202090204" pitchFamily="34" charset="0"/>
                <a:cs typeface="+mn-cs"/>
              </a:r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90204"/>
              <a:ea typeface="Arial" panose="020B0604020202090204" pitchFamily="34" charset="0"/>
              <a:cs typeface="+mn-cs"/>
            </a:endParaRPr>
          </a:p>
        </p:txBody>
      </p:sp>
      <p:sp>
        <p:nvSpPr>
          <p:cNvPr id="3" name="图表占位符 2"/>
          <p:cNvSpPr>
            <a:spLocks noGrp="1"/>
          </p:cNvSpPr>
          <p:nvPr>
            <p:ph type="chart" sz="quarter" idx="15" hasCustomPrompt="1"/>
          </p:nvPr>
        </p:nvSpPr>
        <p:spPr>
          <a:xfrm>
            <a:off x="577850" y="1808163"/>
            <a:ext cx="11063288" cy="3678124"/>
          </a:xfrm>
          <a:prstGeom prst="rect">
            <a:avLst/>
          </a:prstGeom>
        </p:spPr>
        <p:txBody>
          <a:bodyPr anchor="ctr"/>
          <a:lstStyle>
            <a:lvl1pPr algn="ctr" eaLnBrk="1" fontAlgn="auto" latinLnBrk="0" hangingPunct="1">
              <a:lnSpc>
                <a:spcPct val="130000"/>
              </a:lnSpc>
              <a:defRPr sz="1800">
                <a:latin typeface="微软雅黑" pitchFamily="34" charset="-122"/>
                <a:ea typeface="微软雅黑" pitchFamily="34" charset="-122"/>
              </a:defRPr>
            </a:lvl1pPr>
          </a:lstStyle>
          <a:p>
            <a:r>
              <a:rPr lang="zh-CN" altLang="en-US" dirty="0" smtClean="0"/>
              <a:t>插入图表</a:t>
            </a:r>
            <a:endParaRPr lang="zh-CN" altLang="en-US" dirty="0"/>
          </a:p>
        </p:txBody>
      </p:sp>
      <p:sp>
        <p:nvSpPr>
          <p:cNvPr id="28" name="文本占位符 70"/>
          <p:cNvSpPr>
            <a:spLocks noGrp="1"/>
          </p:cNvSpPr>
          <p:nvPr>
            <p:ph type="body" sz="quarter" idx="24" hasCustomPrompt="1"/>
          </p:nvPr>
        </p:nvSpPr>
        <p:spPr>
          <a:xfrm>
            <a:off x="3305908" y="1288905"/>
            <a:ext cx="5584874" cy="338103"/>
          </a:xfrm>
          <a:prstGeom prst="rect">
            <a:avLst/>
          </a:prstGeom>
        </p:spPr>
        <p:txBody>
          <a:bodyPr anchor="ctr" anchorCtr="0"/>
          <a:lstStyle>
            <a:lvl1pPr marL="0" indent="0" algn="ctr">
              <a:buNone/>
              <a:defRPr sz="1800">
                <a:latin typeface="Arial" panose="020B0604020202090204" pitchFamily="34" charset="0"/>
                <a:ea typeface="Arial" panose="020B0604020202090204" pitchFamily="34" charset="0"/>
              </a:defRPr>
            </a:lvl1pPr>
          </a:lstStyle>
          <a:p>
            <a:pPr lvl="0"/>
            <a:r>
              <a:rPr lang="zh-CN" altLang="en-US" dirty="0" smtClean="0"/>
              <a:t>图表名称</a:t>
            </a:r>
            <a:endParaRPr lang="zh-CN" altLang="en-US" dirty="0"/>
          </a:p>
        </p:txBody>
      </p:sp>
      <p:sp>
        <p:nvSpPr>
          <p:cNvPr id="10" name="文本占位符 9"/>
          <p:cNvSpPr>
            <a:spLocks noGrp="1"/>
          </p:cNvSpPr>
          <p:nvPr>
            <p:ph type="body" sz="quarter" idx="25" hasCustomPrompt="1"/>
          </p:nvPr>
        </p:nvSpPr>
        <p:spPr>
          <a:xfrm>
            <a:off x="460148" y="5519001"/>
            <a:ext cx="11180989" cy="838937"/>
          </a:xfrm>
          <a:prstGeom prst="rect">
            <a:avLst/>
          </a:prstGeom>
        </p:spPr>
        <p:txBody>
          <a:bodyPr/>
          <a:lstStyle>
            <a:lvl1pPr marL="288290" indent="-288290">
              <a:lnSpc>
                <a:spcPct val="130000"/>
              </a:lnSpc>
              <a:spcBef>
                <a:spcPts val="0"/>
              </a:spcBef>
              <a:buClr>
                <a:srgbClr val="0081CC"/>
              </a:buClr>
              <a:buFont typeface="Wingdings" panose="05000000000000000000" pitchFamily="2" charset="2"/>
              <a:buChar char="n"/>
              <a:defRPr sz="1600">
                <a:latin typeface="Arial" panose="020B0604020202090204" pitchFamily="34" charset="0"/>
                <a:ea typeface="Arial" panose="020B0604020202090204" pitchFamily="34" charset="0"/>
              </a:defRPr>
            </a:lvl1pPr>
          </a:lstStyle>
          <a:p>
            <a:pPr lvl="0"/>
            <a:r>
              <a:rPr lang="zh-CN" altLang="en-US" dirty="0" smtClean="0"/>
              <a:t>输入内容</a:t>
            </a:r>
            <a:endParaRPr lang="zh-CN" altLang="en-US" dirty="0"/>
          </a:p>
        </p:txBody>
      </p:sp>
      <p:grpSp>
        <p:nvGrpSpPr>
          <p:cNvPr id="30" name="组合 29"/>
          <p:cNvGrpSpPr/>
          <p:nvPr userDrawn="1"/>
        </p:nvGrpSpPr>
        <p:grpSpPr>
          <a:xfrm>
            <a:off x="578171" y="341991"/>
            <a:ext cx="394810" cy="396000"/>
            <a:chOff x="581343" y="502284"/>
            <a:chExt cx="502485" cy="504000"/>
          </a:xfrm>
        </p:grpSpPr>
        <p:sp>
          <p:nvSpPr>
            <p:cNvPr id="31" name="矩形 30"/>
            <p:cNvSpPr/>
            <p:nvPr userDrawn="1"/>
          </p:nvSpPr>
          <p:spPr bwMode="auto">
            <a:xfrm>
              <a:off x="581343" y="502284"/>
              <a:ext cx="413187" cy="428324"/>
            </a:xfrm>
            <a:prstGeom prst="rect">
              <a:avLst/>
            </a:prstGeom>
            <a:noFill/>
            <a:ln w="28575">
              <a:solidFill>
                <a:srgbClr val="0081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sp>
          <p:nvSpPr>
            <p:cNvPr id="32" name="矩形 31"/>
            <p:cNvSpPr/>
            <p:nvPr userDrawn="1"/>
          </p:nvSpPr>
          <p:spPr bwMode="auto">
            <a:xfrm>
              <a:off x="817450" y="736879"/>
              <a:ext cx="266378" cy="269405"/>
            </a:xfrm>
            <a:prstGeom prst="rect">
              <a:avLst/>
            </a:prstGeom>
            <a:solidFill>
              <a:schemeClr val="bg1"/>
            </a:solidFill>
            <a:ln w="19050">
              <a:solidFill>
                <a:srgbClr val="0081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grpSp>
      <p:sp>
        <p:nvSpPr>
          <p:cNvPr id="33" name="文本占位符 2"/>
          <p:cNvSpPr>
            <a:spLocks noGrp="1"/>
          </p:cNvSpPr>
          <p:nvPr>
            <p:ph type="body" sz="quarter" idx="13" hasCustomPrompt="1"/>
          </p:nvPr>
        </p:nvSpPr>
        <p:spPr>
          <a:xfrm>
            <a:off x="1059324" y="336860"/>
            <a:ext cx="10581814" cy="511815"/>
          </a:xfrm>
          <a:prstGeom prst="rect">
            <a:avLst/>
          </a:prstGeom>
        </p:spPr>
        <p:txBody>
          <a:bodyPr/>
          <a:lstStyle>
            <a:lvl1pPr marL="0" indent="0">
              <a:buNone/>
              <a:defRPr sz="2800" b="1">
                <a:solidFill>
                  <a:srgbClr val="0087DC"/>
                </a:solidFill>
                <a:latin typeface="Arial" panose="020B0604020202090204" pitchFamily="34" charset="0"/>
                <a:ea typeface="Arial" panose="020B0604020202090204" pitchFamily="34" charset="0"/>
              </a:defRPr>
            </a:lvl1pPr>
          </a:lstStyle>
          <a:p>
            <a:pPr lvl="0"/>
            <a:r>
              <a:rPr lang="zh-CN" altLang="en-US" dirty="0" smtClean="0"/>
              <a:t>一级标题</a:t>
            </a:r>
            <a:endParaRPr lang="zh-CN" altLang="en-US" dirty="0"/>
          </a:p>
        </p:txBody>
      </p:sp>
      <p:pic>
        <p:nvPicPr>
          <p:cNvPr id="2" name="图片 1" descr="LOGO"/>
          <p:cNvPicPr>
            <a:picLocks noChangeAspect="1"/>
          </p:cNvPicPr>
          <p:nvPr userDrawn="1">
            <p:custDataLst>
              <p:tags r:id="rId1"/>
            </p:custDataLst>
          </p:nvPr>
        </p:nvPicPr>
        <p:blipFill>
          <a:blip r:embed="rId3"/>
          <a:stretch>
            <a:fillRect/>
          </a:stretch>
        </p:blipFill>
        <p:spPr>
          <a:xfrm>
            <a:off x="10685780" y="346075"/>
            <a:ext cx="955040" cy="40068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 视频">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a:xfrm>
            <a:off x="8770259" y="610960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4FC2DC-7A75-4456-9E3E-796E5E12999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90204"/>
                <a:ea typeface="Arial" panose="020B0604020202090204" pitchFamily="34" charset="0"/>
                <a:cs typeface="+mn-cs"/>
              </a:r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90204"/>
              <a:ea typeface="Arial" panose="020B0604020202090204" pitchFamily="34" charset="0"/>
              <a:cs typeface="+mn-cs"/>
            </a:endParaRPr>
          </a:p>
        </p:txBody>
      </p:sp>
      <p:grpSp>
        <p:nvGrpSpPr>
          <p:cNvPr id="4" name="组合 3"/>
          <p:cNvGrpSpPr/>
          <p:nvPr userDrawn="1"/>
        </p:nvGrpSpPr>
        <p:grpSpPr>
          <a:xfrm>
            <a:off x="578171" y="361041"/>
            <a:ext cx="394810" cy="396000"/>
            <a:chOff x="581343" y="502284"/>
            <a:chExt cx="502485" cy="504000"/>
          </a:xfrm>
        </p:grpSpPr>
        <p:sp>
          <p:nvSpPr>
            <p:cNvPr id="11" name="矩形 10"/>
            <p:cNvSpPr/>
            <p:nvPr userDrawn="1"/>
          </p:nvSpPr>
          <p:spPr bwMode="auto">
            <a:xfrm>
              <a:off x="581343" y="502284"/>
              <a:ext cx="413187" cy="428324"/>
            </a:xfrm>
            <a:prstGeom prst="rect">
              <a:avLst/>
            </a:prstGeom>
            <a:noFill/>
            <a:ln w="28575">
              <a:solidFill>
                <a:srgbClr val="0081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sp>
          <p:nvSpPr>
            <p:cNvPr id="16" name="矩形 15"/>
            <p:cNvSpPr/>
            <p:nvPr userDrawn="1"/>
          </p:nvSpPr>
          <p:spPr bwMode="auto">
            <a:xfrm>
              <a:off x="817450" y="736879"/>
              <a:ext cx="266378" cy="269405"/>
            </a:xfrm>
            <a:prstGeom prst="rect">
              <a:avLst/>
            </a:prstGeom>
            <a:solidFill>
              <a:schemeClr val="bg1"/>
            </a:solidFill>
            <a:ln w="19050">
              <a:solidFill>
                <a:srgbClr val="0081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grpSp>
      <p:sp>
        <p:nvSpPr>
          <p:cNvPr id="18" name="文本占位符 2"/>
          <p:cNvSpPr>
            <a:spLocks noGrp="1"/>
          </p:cNvSpPr>
          <p:nvPr>
            <p:ph type="body" sz="quarter" idx="13" hasCustomPrompt="1"/>
          </p:nvPr>
        </p:nvSpPr>
        <p:spPr>
          <a:xfrm>
            <a:off x="1059324" y="355910"/>
            <a:ext cx="10582135" cy="511815"/>
          </a:xfrm>
          <a:prstGeom prst="rect">
            <a:avLst/>
          </a:prstGeom>
        </p:spPr>
        <p:txBody>
          <a:bodyPr/>
          <a:lstStyle>
            <a:lvl1pPr marL="0" indent="0">
              <a:buNone/>
              <a:defRPr sz="2800" b="1">
                <a:solidFill>
                  <a:srgbClr val="0087DC"/>
                </a:solidFill>
                <a:latin typeface="Arial" panose="020B0604020202090204" pitchFamily="34" charset="0"/>
                <a:ea typeface="Arial" panose="020B0604020202090204" pitchFamily="34" charset="0"/>
              </a:defRPr>
            </a:lvl1pPr>
          </a:lstStyle>
          <a:p>
            <a:pPr lvl="0"/>
            <a:r>
              <a:rPr lang="zh-CN" altLang="en-US" dirty="0" smtClean="0"/>
              <a:t>一级标题</a:t>
            </a:r>
            <a:endParaRPr lang="zh-CN" altLang="en-US" dirty="0"/>
          </a:p>
        </p:txBody>
      </p:sp>
      <p:sp>
        <p:nvSpPr>
          <p:cNvPr id="10" name="文本占位符 9"/>
          <p:cNvSpPr>
            <a:spLocks noGrp="1"/>
          </p:cNvSpPr>
          <p:nvPr>
            <p:ph type="body" sz="quarter" idx="25" hasCustomPrompt="1"/>
          </p:nvPr>
        </p:nvSpPr>
        <p:spPr>
          <a:xfrm>
            <a:off x="460148" y="5766651"/>
            <a:ext cx="11090275" cy="838937"/>
          </a:xfrm>
          <a:prstGeom prst="rect">
            <a:avLst/>
          </a:prstGeom>
        </p:spPr>
        <p:txBody>
          <a:bodyPr/>
          <a:lstStyle>
            <a:lvl1pPr marL="228600" indent="-288290">
              <a:lnSpc>
                <a:spcPct val="140000"/>
              </a:lnSpc>
              <a:spcBef>
                <a:spcPts val="0"/>
              </a:spcBef>
              <a:buClr>
                <a:srgbClr val="0081CC"/>
              </a:buClr>
              <a:buFont typeface="Wingdings" panose="05000000000000000000" pitchFamily="2" charset="2"/>
              <a:buChar char="n"/>
              <a:defRPr sz="1600">
                <a:latin typeface="Arial" panose="020B0604020202090204" pitchFamily="34" charset="0"/>
                <a:ea typeface="Arial" panose="020B0604020202090204" pitchFamily="34" charset="0"/>
              </a:defRPr>
            </a:lvl1pPr>
          </a:lstStyle>
          <a:p>
            <a:pPr lvl="0"/>
            <a:r>
              <a:rPr lang="zh-CN" altLang="en-US" dirty="0" smtClean="0"/>
              <a:t>输入内容</a:t>
            </a:r>
            <a:endParaRPr lang="zh-CN" altLang="en-US" dirty="0"/>
          </a:p>
        </p:txBody>
      </p:sp>
      <p:sp>
        <p:nvSpPr>
          <p:cNvPr id="5" name="媒体占位符 4"/>
          <p:cNvSpPr>
            <a:spLocks noGrp="1"/>
          </p:cNvSpPr>
          <p:nvPr>
            <p:ph type="media" sz="quarter" idx="26" hasCustomPrompt="1"/>
          </p:nvPr>
        </p:nvSpPr>
        <p:spPr>
          <a:xfrm>
            <a:off x="578171" y="1835137"/>
            <a:ext cx="11063288" cy="3970352"/>
          </a:xfrm>
          <a:prstGeom prst="rect">
            <a:avLst/>
          </a:prstGeom>
        </p:spPr>
        <p:txBody>
          <a:bodyPr anchor="ctr"/>
          <a:lstStyle>
            <a:lvl1pPr algn="ctr">
              <a:defRPr sz="1800">
                <a:latin typeface="微软雅黑" pitchFamily="34" charset="-122"/>
                <a:ea typeface="微软雅黑" pitchFamily="34" charset="-122"/>
              </a:defRPr>
            </a:lvl1pPr>
          </a:lstStyle>
          <a:p>
            <a:r>
              <a:rPr lang="zh-CN" altLang="en-US" dirty="0" smtClean="0"/>
              <a:t>插入视频</a:t>
            </a:r>
            <a:endParaRPr lang="zh-CN" altLang="en-US" dirty="0"/>
          </a:p>
        </p:txBody>
      </p:sp>
      <p:pic>
        <p:nvPicPr>
          <p:cNvPr id="2" name="图片 1" descr="LOGO"/>
          <p:cNvPicPr>
            <a:picLocks noChangeAspect="1"/>
          </p:cNvPicPr>
          <p:nvPr userDrawn="1">
            <p:custDataLst>
              <p:tags r:id="rId1"/>
            </p:custDataLst>
          </p:nvPr>
        </p:nvPicPr>
        <p:blipFill>
          <a:blip r:embed="rId3"/>
          <a:stretch>
            <a:fillRect/>
          </a:stretch>
        </p:blipFill>
        <p:spPr>
          <a:xfrm>
            <a:off x="10685780" y="346075"/>
            <a:ext cx="955040" cy="40068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t>2025/6/26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516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1" y="1600213"/>
            <a:ext cx="10972800" cy="45254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599" y="6356364"/>
            <a:ext cx="2844800" cy="366182"/>
          </a:xfrm>
          <a:prstGeom prst="rect">
            <a:avLst/>
          </a:prstGeom>
        </p:spPr>
        <p:txBody>
          <a:bodyPr/>
          <a:lstStyle/>
          <a:p>
            <a:fld id="{C80FD2AE-D12D-4A61-B8BD-B7F771AB5FD0}" type="datetime1">
              <a:rPr lang="zh-CN" altLang="en-US" smtClean="0"/>
              <a:t>2025/6/26</a:t>
            </a:fld>
            <a:endParaRPr lang="zh-CN" altLang="en-US"/>
          </a:p>
        </p:txBody>
      </p:sp>
      <p:sp>
        <p:nvSpPr>
          <p:cNvPr id="5" name="页脚占位符 4"/>
          <p:cNvSpPr>
            <a:spLocks noGrp="1"/>
          </p:cNvSpPr>
          <p:nvPr>
            <p:ph type="ftr" sz="quarter" idx="11"/>
          </p:nvPr>
        </p:nvSpPr>
        <p:spPr>
          <a:xfrm>
            <a:off x="4165601" y="6356364"/>
            <a:ext cx="3860800" cy="366182"/>
          </a:xfrm>
          <a:prstGeom prst="rect">
            <a:avLst/>
          </a:prstGeom>
        </p:spPr>
        <p:txBody>
          <a:bodyPr/>
          <a:lstStyle/>
          <a:p>
            <a:r>
              <a:rPr lang="zh-CN" altLang="en-US"/>
              <a:t>2/38</a:t>
            </a:r>
          </a:p>
        </p:txBody>
      </p:sp>
      <p:sp>
        <p:nvSpPr>
          <p:cNvPr id="6" name="灯片编号占位符 5"/>
          <p:cNvSpPr>
            <a:spLocks noGrp="1"/>
          </p:cNvSpPr>
          <p:nvPr>
            <p:ph type="sldNum" sz="quarter" idx="12"/>
          </p:nvPr>
        </p:nvSpPr>
        <p:spPr>
          <a:xfrm>
            <a:off x="9107851" y="6356364"/>
            <a:ext cx="2844800" cy="366182"/>
          </a:xfrm>
        </p:spPr>
        <p:txBody>
          <a:bodyPr/>
          <a:lstStyle/>
          <a:p>
            <a:fld id="{B1F40753-EF14-4779-8312-FF246AD22AE8}" type="slidenum">
              <a:rPr lang="zh-CN" altLang="en-US" smtClean="0"/>
              <a:t>‹#›</a:t>
            </a:fld>
            <a:endParaRPr lang="zh-CN" altLang="en-US"/>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 单图单段内容左右">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a:xfrm>
            <a:off x="8770259" y="610960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4FC2DC-7A75-4456-9E3E-796E5E12999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90204"/>
                <a:ea typeface="Arial" panose="020B0604020202090204" pitchFamily="34" charset="0"/>
                <a:cs typeface="+mn-cs"/>
              </a:r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90204"/>
              <a:ea typeface="Arial" panose="020B0604020202090204" pitchFamily="34" charset="0"/>
              <a:cs typeface="+mn-cs"/>
            </a:endParaRPr>
          </a:p>
        </p:txBody>
      </p:sp>
      <p:sp>
        <p:nvSpPr>
          <p:cNvPr id="6" name="文本占位符 5"/>
          <p:cNvSpPr>
            <a:spLocks noGrp="1"/>
          </p:cNvSpPr>
          <p:nvPr>
            <p:ph type="body" sz="quarter" idx="14" hasCustomPrompt="1"/>
          </p:nvPr>
        </p:nvSpPr>
        <p:spPr>
          <a:xfrm>
            <a:off x="570230" y="1689735"/>
            <a:ext cx="6196330" cy="4115435"/>
          </a:xfrm>
          <a:prstGeom prst="rect">
            <a:avLst/>
          </a:prstGeom>
        </p:spPr>
        <p:txBody>
          <a:bodyPr/>
          <a:lstStyle>
            <a:lvl1pPr marL="288290" marR="0" indent="-288290" algn="l" defTabSz="914400" rtl="0" eaLnBrk="1" fontAlgn="auto" latinLnBrk="0" hangingPunct="1">
              <a:lnSpc>
                <a:spcPct val="130000"/>
              </a:lnSpc>
              <a:spcBef>
                <a:spcPts val="0"/>
              </a:spcBef>
              <a:spcAft>
                <a:spcPts val="0"/>
              </a:spcAft>
              <a:buClr>
                <a:srgbClr val="0081CC"/>
              </a:buClr>
              <a:buSzTx/>
              <a:buFont typeface="Wingdings" panose="05000000000000000000" pitchFamily="2" charset="2"/>
              <a:buChar char="n"/>
              <a:defRPr sz="1600" b="0">
                <a:solidFill>
                  <a:schemeClr val="tx1">
                    <a:lumMod val="85000"/>
                    <a:lumOff val="15000"/>
                  </a:schemeClr>
                </a:solidFill>
                <a:latin typeface="Arial" panose="020B0604020202090204" pitchFamily="34" charset="0"/>
                <a:ea typeface="Arial" panose="020B0604020202090204" pitchFamily="34" charset="0"/>
              </a:defRPr>
            </a:lvl1pPr>
          </a:lstStyle>
          <a:p>
            <a:pPr marL="228600" marR="0" lvl="0" indent="-288290" algn="l" defTabSz="914400" rtl="0" eaLnBrk="1" fontAlgn="auto" latinLnBrk="0" hangingPunct="1">
              <a:lnSpc>
                <a:spcPct val="140000"/>
              </a:lnSpc>
              <a:spcBef>
                <a:spcPts val="0"/>
              </a:spcBef>
              <a:spcAft>
                <a:spcPts val="0"/>
              </a:spcAft>
              <a:buClr>
                <a:srgbClr val="0180CD"/>
              </a:buClr>
              <a:buSzTx/>
              <a:buFont typeface="Wingdings" panose="05000000000000000000" pitchFamily="2" charset="2"/>
              <a:buChar char="n"/>
              <a:defRPr/>
            </a:pPr>
            <a:r>
              <a:rPr lang="zh-CN" altLang="en-US" dirty="0" smtClean="0"/>
              <a:t>输入内容</a:t>
            </a:r>
            <a:endParaRPr lang="en-US" altLang="zh-CN" dirty="0" smtClean="0"/>
          </a:p>
          <a:p>
            <a:pPr marL="228600" marR="0" lvl="0" indent="-288290" algn="l" defTabSz="914400" rtl="0" eaLnBrk="1" fontAlgn="auto" latinLnBrk="0" hangingPunct="1">
              <a:lnSpc>
                <a:spcPct val="140000"/>
              </a:lnSpc>
              <a:spcBef>
                <a:spcPts val="0"/>
              </a:spcBef>
              <a:spcAft>
                <a:spcPts val="0"/>
              </a:spcAft>
              <a:buClr>
                <a:srgbClr val="0180CD"/>
              </a:buClr>
              <a:buSzTx/>
              <a:buFont typeface="Wingdings" panose="05000000000000000000" pitchFamily="2" charset="2"/>
              <a:buChar char="n"/>
              <a:defRPr/>
            </a:pPr>
            <a:r>
              <a:rPr lang="en-US" altLang="zh-CN" dirty="0" smtClean="0"/>
              <a:t>Text1 </a:t>
            </a:r>
            <a:endParaRPr lang="zh-CN" altLang="en-US" dirty="0"/>
          </a:p>
        </p:txBody>
      </p:sp>
      <p:sp>
        <p:nvSpPr>
          <p:cNvPr id="36" name="图片占位符 79"/>
          <p:cNvSpPr>
            <a:spLocks noGrp="1"/>
          </p:cNvSpPr>
          <p:nvPr>
            <p:ph type="pic" sz="quarter" idx="23" hasCustomPrompt="1"/>
          </p:nvPr>
        </p:nvSpPr>
        <p:spPr>
          <a:xfrm>
            <a:off x="7596505" y="1083945"/>
            <a:ext cx="4044315" cy="5008880"/>
          </a:xfrm>
          <a:prstGeom prst="rect">
            <a:avLst/>
          </a:prstGeom>
        </p:spPr>
        <p:txBody>
          <a:bodyPr anchor="ctr"/>
          <a:lstStyle>
            <a:lvl1pPr algn="ctr">
              <a:defRPr lang="zh-CN" altLang="en-US" sz="1800" kern="1200" dirty="0">
                <a:solidFill>
                  <a:schemeClr val="tx1"/>
                </a:solidFill>
                <a:latin typeface="微软雅黑" pitchFamily="34" charset="-122"/>
                <a:ea typeface="微软雅黑" pitchFamily="34" charset="-122"/>
                <a:cs typeface="+mn-cs"/>
              </a:defRPr>
            </a:lvl1pPr>
          </a:lstStyle>
          <a:p>
            <a:r>
              <a:rPr lang="zh-CN" altLang="en-US" dirty="0" smtClean="0"/>
              <a:t>插入图片</a:t>
            </a:r>
            <a:endParaRPr lang="zh-CN" altLang="en-US" dirty="0"/>
          </a:p>
        </p:txBody>
      </p:sp>
      <p:sp>
        <p:nvSpPr>
          <p:cNvPr id="37" name="文本占位符 70"/>
          <p:cNvSpPr>
            <a:spLocks noGrp="1"/>
          </p:cNvSpPr>
          <p:nvPr>
            <p:ph type="body" sz="quarter" idx="24" hasCustomPrompt="1"/>
          </p:nvPr>
        </p:nvSpPr>
        <p:spPr>
          <a:xfrm>
            <a:off x="7596650" y="6152744"/>
            <a:ext cx="2995345" cy="276191"/>
          </a:xfrm>
          <a:prstGeom prst="rect">
            <a:avLst/>
          </a:prstGeom>
        </p:spPr>
        <p:txBody>
          <a:bodyPr/>
          <a:lstStyle>
            <a:lvl1pPr marL="0" indent="0" algn="ctr">
              <a:buNone/>
              <a:defRPr sz="1200">
                <a:latin typeface="Arial" panose="020B0604020202090204" pitchFamily="34" charset="0"/>
                <a:ea typeface="Arial" panose="020B0604020202090204" pitchFamily="34" charset="0"/>
              </a:defRPr>
            </a:lvl1pPr>
          </a:lstStyle>
          <a:p>
            <a:pPr lvl="0"/>
            <a:r>
              <a:rPr lang="zh-CN" altLang="en-US" dirty="0" smtClean="0"/>
              <a:t>图片描述</a:t>
            </a:r>
            <a:endParaRPr lang="zh-CN" altLang="en-US" dirty="0"/>
          </a:p>
        </p:txBody>
      </p:sp>
      <p:sp>
        <p:nvSpPr>
          <p:cNvPr id="15" name="文本占位符 26"/>
          <p:cNvSpPr>
            <a:spLocks noGrp="1"/>
          </p:cNvSpPr>
          <p:nvPr>
            <p:ph type="body" sz="quarter" idx="15" hasCustomPrompt="1"/>
          </p:nvPr>
        </p:nvSpPr>
        <p:spPr>
          <a:xfrm>
            <a:off x="570230" y="1088734"/>
            <a:ext cx="1201420" cy="368300"/>
          </a:xfrm>
          <a:prstGeom prst="rect">
            <a:avLst/>
          </a:prstGeom>
          <a:solidFill>
            <a:srgbClr val="0087DC"/>
          </a:solidFill>
          <a:ln>
            <a:noFill/>
          </a:ln>
        </p:spPr>
        <p:txBody>
          <a:bodyPr wrap="none" anchor="ctr" anchorCtr="0">
            <a:spAutoFit/>
          </a:bodyPr>
          <a:lstStyle>
            <a:lvl1pPr marL="0" indent="0" algn="l">
              <a:buNone/>
              <a:defRPr sz="2000" b="1">
                <a:solidFill>
                  <a:schemeClr val="bg1"/>
                </a:solidFill>
                <a:latin typeface="Arial" panose="020B0604020202090204" pitchFamily="34" charset="0"/>
                <a:ea typeface="Arial" panose="020B0604020202090204" pitchFamily="34" charset="0"/>
              </a:defRPr>
            </a:lvl1pPr>
          </a:lstStyle>
          <a:p>
            <a:pPr lvl="0"/>
            <a:r>
              <a:rPr lang="zh-CN" altLang="en-US" dirty="0" smtClean="0"/>
              <a:t>二级标题</a:t>
            </a:r>
            <a:endParaRPr lang="zh-CN" altLang="en-US" dirty="0"/>
          </a:p>
        </p:txBody>
      </p:sp>
      <p:grpSp>
        <p:nvGrpSpPr>
          <p:cNvPr id="17" name="组合 16"/>
          <p:cNvGrpSpPr/>
          <p:nvPr userDrawn="1"/>
        </p:nvGrpSpPr>
        <p:grpSpPr>
          <a:xfrm>
            <a:off x="578171" y="350246"/>
            <a:ext cx="394810" cy="396000"/>
            <a:chOff x="581343" y="502284"/>
            <a:chExt cx="502485" cy="504000"/>
          </a:xfrm>
        </p:grpSpPr>
        <p:sp>
          <p:nvSpPr>
            <p:cNvPr id="19" name="矩形 18"/>
            <p:cNvSpPr/>
            <p:nvPr userDrawn="1"/>
          </p:nvSpPr>
          <p:spPr bwMode="auto">
            <a:xfrm>
              <a:off x="581343" y="502284"/>
              <a:ext cx="413187" cy="428324"/>
            </a:xfrm>
            <a:prstGeom prst="rect">
              <a:avLst/>
            </a:prstGeom>
            <a:noFill/>
            <a:ln w="28575">
              <a:solidFill>
                <a:srgbClr val="0081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sp>
          <p:nvSpPr>
            <p:cNvPr id="20" name="矩形 19"/>
            <p:cNvSpPr/>
            <p:nvPr userDrawn="1"/>
          </p:nvSpPr>
          <p:spPr bwMode="auto">
            <a:xfrm>
              <a:off x="817450" y="736879"/>
              <a:ext cx="266378" cy="269405"/>
            </a:xfrm>
            <a:prstGeom prst="rect">
              <a:avLst/>
            </a:prstGeom>
            <a:solidFill>
              <a:schemeClr val="bg1"/>
            </a:solidFill>
            <a:ln w="19050">
              <a:solidFill>
                <a:srgbClr val="0081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grpSp>
      <p:sp>
        <p:nvSpPr>
          <p:cNvPr id="21" name="文本占位符 2"/>
          <p:cNvSpPr>
            <a:spLocks noGrp="1"/>
          </p:cNvSpPr>
          <p:nvPr>
            <p:ph type="body" sz="quarter" idx="13" hasCustomPrompt="1"/>
          </p:nvPr>
        </p:nvSpPr>
        <p:spPr>
          <a:xfrm>
            <a:off x="1059324" y="345115"/>
            <a:ext cx="10581814" cy="511815"/>
          </a:xfrm>
          <a:prstGeom prst="rect">
            <a:avLst/>
          </a:prstGeom>
        </p:spPr>
        <p:txBody>
          <a:bodyPr/>
          <a:lstStyle>
            <a:lvl1pPr marL="0" indent="0">
              <a:buNone/>
              <a:defRPr sz="2800" b="1">
                <a:solidFill>
                  <a:srgbClr val="0087DC"/>
                </a:solidFill>
                <a:latin typeface="Arial" panose="020B0604020202090204" pitchFamily="34" charset="0"/>
                <a:ea typeface="Arial" panose="020B0604020202090204" pitchFamily="34" charset="0"/>
              </a:defRPr>
            </a:lvl1pPr>
          </a:lstStyle>
          <a:p>
            <a:pPr lvl="0"/>
            <a:r>
              <a:rPr lang="zh-CN" altLang="en-US" dirty="0" smtClean="0"/>
              <a:t>一级标题</a:t>
            </a:r>
            <a:endParaRPr lang="zh-CN" altLang="en-US" dirty="0"/>
          </a:p>
        </p:txBody>
      </p:sp>
      <p:pic>
        <p:nvPicPr>
          <p:cNvPr id="2" name="图片 1" descr="LOGO"/>
          <p:cNvPicPr>
            <a:picLocks noChangeAspect="1"/>
          </p:cNvPicPr>
          <p:nvPr userDrawn="1">
            <p:custDataLst>
              <p:tags r:id="rId1"/>
            </p:custDataLst>
          </p:nvPr>
        </p:nvPicPr>
        <p:blipFill>
          <a:blip r:embed="rId3"/>
          <a:stretch>
            <a:fillRect/>
          </a:stretch>
        </p:blipFill>
        <p:spPr>
          <a:xfrm>
            <a:off x="10685780" y="346075"/>
            <a:ext cx="955040" cy="40068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 多图单段内容2">
    <p:spTree>
      <p:nvGrpSpPr>
        <p:cNvPr id="1" name=""/>
        <p:cNvGrpSpPr/>
        <p:nvPr/>
      </p:nvGrpSpPr>
      <p:grpSpPr>
        <a:xfrm>
          <a:off x="0" y="0"/>
          <a:ext cx="0" cy="0"/>
          <a:chOff x="0" y="0"/>
          <a:chExt cx="0" cy="0"/>
        </a:xfrm>
      </p:grpSpPr>
      <p:sp>
        <p:nvSpPr>
          <p:cNvPr id="28" name="文本占位符 26"/>
          <p:cNvSpPr>
            <a:spLocks noGrp="1"/>
          </p:cNvSpPr>
          <p:nvPr>
            <p:ph type="body" sz="quarter" idx="15" hasCustomPrompt="1"/>
          </p:nvPr>
        </p:nvSpPr>
        <p:spPr>
          <a:xfrm>
            <a:off x="570230" y="1088734"/>
            <a:ext cx="1201420" cy="368300"/>
          </a:xfrm>
          <a:prstGeom prst="rect">
            <a:avLst/>
          </a:prstGeom>
          <a:solidFill>
            <a:srgbClr val="0087DC"/>
          </a:solidFill>
          <a:ln>
            <a:solidFill>
              <a:srgbClr val="0081CC"/>
            </a:solidFill>
          </a:ln>
        </p:spPr>
        <p:txBody>
          <a:bodyPr wrap="none" anchor="ctr" anchorCtr="0">
            <a:spAutoFit/>
          </a:bodyPr>
          <a:lstStyle>
            <a:lvl1pPr marL="0" indent="0" algn="l">
              <a:buNone/>
              <a:defRPr sz="2000" b="1">
                <a:solidFill>
                  <a:schemeClr val="bg1"/>
                </a:solidFill>
                <a:latin typeface="Arial" panose="020B0604020202090204" pitchFamily="34" charset="0"/>
                <a:ea typeface="Arial" panose="020B0604020202090204" pitchFamily="34" charset="0"/>
              </a:defRPr>
            </a:lvl1pPr>
          </a:lstStyle>
          <a:p>
            <a:pPr lvl="0"/>
            <a:r>
              <a:rPr lang="zh-CN" altLang="en-US" dirty="0" smtClean="0"/>
              <a:t>二级标题</a:t>
            </a:r>
            <a:endParaRPr lang="zh-CN" altLang="en-US" dirty="0"/>
          </a:p>
        </p:txBody>
      </p:sp>
      <p:grpSp>
        <p:nvGrpSpPr>
          <p:cNvPr id="29" name="组合 28"/>
          <p:cNvGrpSpPr/>
          <p:nvPr userDrawn="1"/>
        </p:nvGrpSpPr>
        <p:grpSpPr>
          <a:xfrm>
            <a:off x="578171" y="350246"/>
            <a:ext cx="394810" cy="396000"/>
            <a:chOff x="581343" y="502284"/>
            <a:chExt cx="502485" cy="504000"/>
          </a:xfrm>
        </p:grpSpPr>
        <p:sp>
          <p:nvSpPr>
            <p:cNvPr id="30" name="矩形 29"/>
            <p:cNvSpPr/>
            <p:nvPr userDrawn="1"/>
          </p:nvSpPr>
          <p:spPr bwMode="auto">
            <a:xfrm>
              <a:off x="581343" y="502284"/>
              <a:ext cx="413187" cy="428324"/>
            </a:xfrm>
            <a:prstGeom prst="rect">
              <a:avLst/>
            </a:prstGeom>
            <a:noFill/>
            <a:ln w="28575">
              <a:solidFill>
                <a:srgbClr val="0081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sp>
          <p:nvSpPr>
            <p:cNvPr id="31" name="矩形 30"/>
            <p:cNvSpPr/>
            <p:nvPr userDrawn="1"/>
          </p:nvSpPr>
          <p:spPr bwMode="auto">
            <a:xfrm>
              <a:off x="817450" y="736879"/>
              <a:ext cx="266378" cy="269405"/>
            </a:xfrm>
            <a:prstGeom prst="rect">
              <a:avLst/>
            </a:prstGeom>
            <a:solidFill>
              <a:schemeClr val="bg1"/>
            </a:solidFill>
            <a:ln w="19050">
              <a:solidFill>
                <a:srgbClr val="0081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grpSp>
      <p:sp>
        <p:nvSpPr>
          <p:cNvPr id="32" name="文本占位符 2"/>
          <p:cNvSpPr>
            <a:spLocks noGrp="1"/>
          </p:cNvSpPr>
          <p:nvPr>
            <p:ph type="body" sz="quarter" idx="13" hasCustomPrompt="1"/>
          </p:nvPr>
        </p:nvSpPr>
        <p:spPr>
          <a:xfrm>
            <a:off x="1059324" y="345115"/>
            <a:ext cx="10574322" cy="511815"/>
          </a:xfrm>
          <a:prstGeom prst="rect">
            <a:avLst/>
          </a:prstGeom>
        </p:spPr>
        <p:txBody>
          <a:bodyPr/>
          <a:lstStyle>
            <a:lvl1pPr marL="0" indent="0">
              <a:buNone/>
              <a:defRPr sz="2800" b="1">
                <a:solidFill>
                  <a:srgbClr val="0087DC"/>
                </a:solidFill>
                <a:latin typeface="Arial" panose="020B0604020202090204" pitchFamily="34" charset="0"/>
                <a:ea typeface="Arial" panose="020B0604020202090204" pitchFamily="34" charset="0"/>
              </a:defRPr>
            </a:lvl1pPr>
          </a:lstStyle>
          <a:p>
            <a:pPr lvl="0"/>
            <a:r>
              <a:rPr lang="zh-CN" altLang="en-US" dirty="0" smtClean="0"/>
              <a:t>一级标题</a:t>
            </a:r>
            <a:endParaRPr lang="zh-CN" altLang="en-US" dirty="0"/>
          </a:p>
        </p:txBody>
      </p:sp>
      <p:sp>
        <p:nvSpPr>
          <p:cNvPr id="33" name="文本占位符 5"/>
          <p:cNvSpPr>
            <a:spLocks noGrp="1"/>
          </p:cNvSpPr>
          <p:nvPr>
            <p:ph type="body" sz="quarter" idx="14" hasCustomPrompt="1"/>
          </p:nvPr>
        </p:nvSpPr>
        <p:spPr>
          <a:xfrm>
            <a:off x="570230" y="1689735"/>
            <a:ext cx="11063605" cy="4766310"/>
          </a:xfrm>
          <a:prstGeom prst="rect">
            <a:avLst/>
          </a:prstGeom>
        </p:spPr>
        <p:txBody>
          <a:bodyPr/>
          <a:lstStyle>
            <a:lvl1pPr marL="288290" marR="0" indent="-288290" algn="l" defTabSz="914400" rtl="0" eaLnBrk="1" fontAlgn="auto" latinLnBrk="0" hangingPunct="1">
              <a:lnSpc>
                <a:spcPct val="140000"/>
              </a:lnSpc>
              <a:spcBef>
                <a:spcPts val="0"/>
              </a:spcBef>
              <a:spcAft>
                <a:spcPts val="0"/>
              </a:spcAft>
              <a:buClr>
                <a:srgbClr val="0081CC"/>
              </a:buClr>
              <a:buSzTx/>
              <a:buFont typeface="Wingdings" panose="05000000000000000000" pitchFamily="2" charset="2"/>
              <a:buChar char="n"/>
              <a:defRPr sz="1600" b="0">
                <a:solidFill>
                  <a:schemeClr val="tx1">
                    <a:lumMod val="85000"/>
                    <a:lumOff val="15000"/>
                  </a:schemeClr>
                </a:solidFill>
                <a:latin typeface="Arial" panose="020B0604020202090204" pitchFamily="34" charset="0"/>
                <a:ea typeface="Arial" panose="020B0604020202090204" pitchFamily="34" charset="0"/>
              </a:defRPr>
            </a:lvl1pPr>
          </a:lstStyle>
          <a:p>
            <a:pPr marL="228600" marR="0" lvl="0" indent="-288290" algn="l" defTabSz="914400" rtl="0" eaLnBrk="1" fontAlgn="auto" latinLnBrk="0" hangingPunct="1">
              <a:lnSpc>
                <a:spcPct val="140000"/>
              </a:lnSpc>
              <a:spcBef>
                <a:spcPts val="0"/>
              </a:spcBef>
              <a:spcAft>
                <a:spcPts val="0"/>
              </a:spcAft>
              <a:buClr>
                <a:srgbClr val="0180CD"/>
              </a:buClr>
              <a:buSzTx/>
              <a:buFont typeface="Wingdings" panose="05000000000000000000" pitchFamily="2" charset="2"/>
              <a:buChar char="n"/>
              <a:defRPr/>
            </a:pPr>
            <a:r>
              <a:rPr lang="zh-CN" altLang="en-US" dirty="0" smtClean="0"/>
              <a:t>单击输入内容</a:t>
            </a:r>
            <a:endParaRPr lang="en-US" altLang="zh-CN" dirty="0" smtClean="0"/>
          </a:p>
          <a:p>
            <a:pPr marL="228600" marR="0" lvl="0" indent="-288290" algn="l" defTabSz="914400" rtl="0" eaLnBrk="1" fontAlgn="auto" latinLnBrk="0" hangingPunct="1">
              <a:lnSpc>
                <a:spcPct val="140000"/>
              </a:lnSpc>
              <a:spcBef>
                <a:spcPts val="0"/>
              </a:spcBef>
              <a:spcAft>
                <a:spcPts val="0"/>
              </a:spcAft>
              <a:buClr>
                <a:srgbClr val="0180CD"/>
              </a:buClr>
              <a:buSzTx/>
              <a:buFont typeface="Wingdings" panose="05000000000000000000" pitchFamily="2" charset="2"/>
              <a:buChar char="n"/>
              <a:defRPr/>
            </a:pPr>
            <a:r>
              <a:rPr lang="en-US" altLang="zh-CN" dirty="0" smtClean="0"/>
              <a:t>Text1</a:t>
            </a:r>
            <a:endParaRPr lang="zh-CN" altLang="en-US" dirty="0"/>
          </a:p>
        </p:txBody>
      </p:sp>
      <p:pic>
        <p:nvPicPr>
          <p:cNvPr id="2" name="图片 1" descr="LOGO"/>
          <p:cNvPicPr>
            <a:picLocks noChangeAspect="1"/>
          </p:cNvPicPr>
          <p:nvPr userDrawn="1">
            <p:custDataLst>
              <p:tags r:id="rId1"/>
            </p:custDataLst>
          </p:nvPr>
        </p:nvPicPr>
        <p:blipFill>
          <a:blip r:embed="rId3"/>
          <a:stretch>
            <a:fillRect/>
          </a:stretch>
        </p:blipFill>
        <p:spPr>
          <a:xfrm>
            <a:off x="10685780" y="346075"/>
            <a:ext cx="955040" cy="40068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 - 2段内容/图表">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a:xfrm>
            <a:off x="8770259" y="610960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4FC2DC-7A75-4456-9E3E-796E5E12999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90204"/>
                <a:ea typeface="Arial" panose="020B0604020202090204" pitchFamily="34" charset="0"/>
                <a:cs typeface="+mn-cs"/>
              </a:r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90204"/>
              <a:ea typeface="Arial" panose="020B0604020202090204" pitchFamily="34" charset="0"/>
              <a:cs typeface="+mn-cs"/>
            </a:endParaRPr>
          </a:p>
        </p:txBody>
      </p:sp>
      <p:sp>
        <p:nvSpPr>
          <p:cNvPr id="28" name="文本占位符 70"/>
          <p:cNvSpPr>
            <a:spLocks noGrp="1"/>
          </p:cNvSpPr>
          <p:nvPr>
            <p:ph type="body" sz="quarter" idx="24" hasCustomPrompt="1"/>
          </p:nvPr>
        </p:nvSpPr>
        <p:spPr>
          <a:xfrm>
            <a:off x="578485" y="1289050"/>
            <a:ext cx="11062335" cy="337820"/>
          </a:xfrm>
          <a:prstGeom prst="rect">
            <a:avLst/>
          </a:prstGeom>
        </p:spPr>
        <p:txBody>
          <a:bodyPr anchor="ctr" anchorCtr="0"/>
          <a:lstStyle>
            <a:lvl1pPr marL="0" indent="0" algn="l">
              <a:buNone/>
              <a:defRPr sz="1600">
                <a:latin typeface="Arial" panose="020B0604020202090204" pitchFamily="34" charset="0"/>
                <a:ea typeface="Arial" panose="020B0604020202090204" pitchFamily="34" charset="0"/>
              </a:defRPr>
            </a:lvl1pPr>
          </a:lstStyle>
          <a:p>
            <a:pPr lvl="0"/>
            <a:r>
              <a:rPr lang="zh-CN" altLang="en-US" dirty="0" smtClean="0"/>
              <a:t>单击输入内容</a:t>
            </a:r>
            <a:endParaRPr lang="zh-CN" altLang="en-US" dirty="0"/>
          </a:p>
        </p:txBody>
      </p:sp>
      <p:grpSp>
        <p:nvGrpSpPr>
          <p:cNvPr id="30" name="组合 29"/>
          <p:cNvGrpSpPr/>
          <p:nvPr userDrawn="1"/>
        </p:nvGrpSpPr>
        <p:grpSpPr>
          <a:xfrm>
            <a:off x="578171" y="350246"/>
            <a:ext cx="394810" cy="396000"/>
            <a:chOff x="581343" y="502284"/>
            <a:chExt cx="502485" cy="504000"/>
          </a:xfrm>
        </p:grpSpPr>
        <p:sp>
          <p:nvSpPr>
            <p:cNvPr id="31" name="矩形 30"/>
            <p:cNvSpPr/>
            <p:nvPr userDrawn="1"/>
          </p:nvSpPr>
          <p:spPr bwMode="auto">
            <a:xfrm>
              <a:off x="581343" y="502284"/>
              <a:ext cx="413187" cy="428324"/>
            </a:xfrm>
            <a:prstGeom prst="rect">
              <a:avLst/>
            </a:prstGeom>
            <a:noFill/>
            <a:ln w="28575">
              <a:solidFill>
                <a:srgbClr val="0081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sp>
          <p:nvSpPr>
            <p:cNvPr id="32" name="矩形 31"/>
            <p:cNvSpPr/>
            <p:nvPr userDrawn="1"/>
          </p:nvSpPr>
          <p:spPr bwMode="auto">
            <a:xfrm>
              <a:off x="817450" y="736879"/>
              <a:ext cx="266378" cy="269405"/>
            </a:xfrm>
            <a:prstGeom prst="rect">
              <a:avLst/>
            </a:prstGeom>
            <a:solidFill>
              <a:schemeClr val="bg1"/>
            </a:solidFill>
            <a:ln w="19050">
              <a:solidFill>
                <a:srgbClr val="0081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grpSp>
      <p:sp>
        <p:nvSpPr>
          <p:cNvPr id="33" name="文本占位符 2"/>
          <p:cNvSpPr>
            <a:spLocks noGrp="1"/>
          </p:cNvSpPr>
          <p:nvPr>
            <p:ph type="body" sz="quarter" idx="13" hasCustomPrompt="1"/>
          </p:nvPr>
        </p:nvSpPr>
        <p:spPr>
          <a:xfrm>
            <a:off x="1059324" y="345115"/>
            <a:ext cx="10581814" cy="511815"/>
          </a:xfrm>
          <a:prstGeom prst="rect">
            <a:avLst/>
          </a:prstGeom>
        </p:spPr>
        <p:txBody>
          <a:bodyPr/>
          <a:lstStyle>
            <a:lvl1pPr marL="0" indent="0">
              <a:buNone/>
              <a:defRPr sz="2800" b="1">
                <a:solidFill>
                  <a:srgbClr val="0087DC"/>
                </a:solidFill>
                <a:latin typeface="Arial" panose="020B0604020202090204" pitchFamily="34" charset="0"/>
                <a:ea typeface="Arial" panose="020B0604020202090204" pitchFamily="34" charset="0"/>
              </a:defRPr>
            </a:lvl1pPr>
          </a:lstStyle>
          <a:p>
            <a:pPr lvl="0"/>
            <a:r>
              <a:rPr lang="zh-CN" altLang="en-US" dirty="0" smtClean="0"/>
              <a:t>一级标题</a:t>
            </a:r>
            <a:endParaRPr lang="zh-CN" altLang="en-US" dirty="0"/>
          </a:p>
        </p:txBody>
      </p:sp>
      <p:sp>
        <p:nvSpPr>
          <p:cNvPr id="11" name="内容占位符 3"/>
          <p:cNvSpPr>
            <a:spLocks noGrp="1"/>
          </p:cNvSpPr>
          <p:nvPr>
            <p:ph sz="quarter" idx="26"/>
          </p:nvPr>
        </p:nvSpPr>
        <p:spPr>
          <a:xfrm>
            <a:off x="578485" y="1808480"/>
            <a:ext cx="5370195" cy="3982720"/>
          </a:xfrm>
          <a:prstGeom prst="rect">
            <a:avLst/>
          </a:prstGeom>
        </p:spPr>
        <p:txBody>
          <a:bodyPr/>
          <a:lstStyle>
            <a:lvl1pPr marL="0" indent="0" eaLnBrk="1" fontAlgn="auto" latinLnBrk="0" hangingPunct="1">
              <a:lnSpc>
                <a:spcPct val="130000"/>
              </a:lnSpc>
              <a:buNone/>
              <a:defRPr sz="1600">
                <a:latin typeface="Arial" panose="020B0604020202090204" pitchFamily="34" charset="0"/>
                <a:ea typeface="Arial" panose="020B0604020202090204" pitchFamily="34" charset="0"/>
              </a:defRPr>
            </a:lvl1pPr>
            <a:lvl2pPr marL="685800" marR="0" indent="-228600" algn="l" defTabSz="914400" rtl="0" eaLnBrk="1" fontAlgn="auto" latinLnBrk="0" hangingPunct="1">
              <a:lnSpc>
                <a:spcPct val="130000"/>
              </a:lnSpc>
              <a:spcBef>
                <a:spcPts val="500"/>
              </a:spcBef>
              <a:spcAft>
                <a:spcPts val="0"/>
              </a:spcAft>
              <a:buClr>
                <a:srgbClr val="0081CC"/>
              </a:buClr>
              <a:buSzTx/>
              <a:buFont typeface="Wingdings" panose="05000000000000000000" pitchFamily="2" charset="2"/>
              <a:buChar char="n"/>
              <a:defRPr lang="zh-CN" altLang="en-US" sz="1600" kern="1200" dirty="0" smtClean="0">
                <a:solidFill>
                  <a:schemeClr val="tx1"/>
                </a:solidFill>
                <a:latin typeface="Arial" panose="020B0604020202090204" pitchFamily="34" charset="0"/>
                <a:ea typeface="Arial" panose="020B0604020202090204" pitchFamily="34" charset="0"/>
                <a:cs typeface="+mn-cs"/>
              </a:defRPr>
            </a:lvl2pPr>
          </a:lstStyle>
          <a:p>
            <a:pPr lvl="0"/>
            <a:r>
              <a:rPr lang="zh-CN" altLang="en-US" dirty="0" smtClean="0"/>
              <a:t>单击此处编辑母版文本样式</a:t>
            </a:r>
          </a:p>
          <a:p>
            <a:pPr lvl="1"/>
            <a:r>
              <a:rPr lang="zh-CN" altLang="en-US" dirty="0" smtClean="0"/>
              <a:t>第二级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第三级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第四级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第五级</a:t>
            </a:r>
          </a:p>
        </p:txBody>
      </p:sp>
      <p:sp>
        <p:nvSpPr>
          <p:cNvPr id="12" name="内容占位符 3"/>
          <p:cNvSpPr>
            <a:spLocks noGrp="1"/>
          </p:cNvSpPr>
          <p:nvPr>
            <p:ph sz="quarter" idx="27"/>
          </p:nvPr>
        </p:nvSpPr>
        <p:spPr>
          <a:xfrm>
            <a:off x="6154738" y="1808163"/>
            <a:ext cx="5486400" cy="3983037"/>
          </a:xfrm>
          <a:prstGeom prst="rect">
            <a:avLst/>
          </a:prstGeom>
        </p:spPr>
        <p:txBody>
          <a:bodyPr/>
          <a:lstStyle>
            <a:lvl1pPr marL="0" indent="0" eaLnBrk="1" fontAlgn="auto" latinLnBrk="0" hangingPunct="1">
              <a:lnSpc>
                <a:spcPct val="130000"/>
              </a:lnSpc>
              <a:buNone/>
              <a:defRPr sz="1600">
                <a:latin typeface="Arial" panose="020B0604020202090204" pitchFamily="34" charset="0"/>
                <a:ea typeface="Arial" panose="020B0604020202090204" pitchFamily="34" charset="0"/>
              </a:defRPr>
            </a:lvl1pPr>
            <a:lvl2pPr marL="685800" marR="0" indent="-228600" algn="l" defTabSz="914400" rtl="0" eaLnBrk="1" fontAlgn="auto" latinLnBrk="0" hangingPunct="1">
              <a:lnSpc>
                <a:spcPct val="130000"/>
              </a:lnSpc>
              <a:spcBef>
                <a:spcPts val="500"/>
              </a:spcBef>
              <a:spcAft>
                <a:spcPts val="0"/>
              </a:spcAft>
              <a:buClr>
                <a:srgbClr val="0081CC"/>
              </a:buClr>
              <a:buSzTx/>
              <a:buFont typeface="Wingdings" panose="05000000000000000000" pitchFamily="2" charset="2"/>
              <a:buChar char="n"/>
              <a:defRPr lang="zh-CN" altLang="en-US" sz="1600" kern="1200" dirty="0" smtClean="0">
                <a:solidFill>
                  <a:schemeClr val="tx1"/>
                </a:solidFill>
                <a:latin typeface="Arial" panose="020B0604020202090204" pitchFamily="34" charset="0"/>
                <a:ea typeface="Arial" panose="020B0604020202090204" pitchFamily="34" charset="0"/>
                <a:cs typeface="+mn-cs"/>
              </a:defRPr>
            </a:lvl2pPr>
          </a:lstStyle>
          <a:p>
            <a:pPr lvl="0"/>
            <a:r>
              <a:rPr lang="zh-CN" altLang="en-US" dirty="0" smtClean="0"/>
              <a:t>单击此处编辑母版文本样式</a:t>
            </a:r>
          </a:p>
          <a:p>
            <a:pPr lvl="1"/>
            <a:r>
              <a:rPr lang="zh-CN" altLang="en-US" dirty="0" smtClean="0"/>
              <a:t>第二级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第三级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第四级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第五级</a:t>
            </a:r>
          </a:p>
        </p:txBody>
      </p:sp>
      <p:pic>
        <p:nvPicPr>
          <p:cNvPr id="2" name="图片 1" descr="LOGO"/>
          <p:cNvPicPr>
            <a:picLocks noChangeAspect="1"/>
          </p:cNvPicPr>
          <p:nvPr userDrawn="1">
            <p:custDataLst>
              <p:tags r:id="rId1"/>
            </p:custDataLst>
          </p:nvPr>
        </p:nvPicPr>
        <p:blipFill>
          <a:blip r:embed="rId3"/>
          <a:stretch>
            <a:fillRect/>
          </a:stretch>
        </p:blipFill>
        <p:spPr>
          <a:xfrm>
            <a:off x="10685780" y="346075"/>
            <a:ext cx="955040" cy="40068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 - 2段内容/图表">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a:xfrm>
            <a:off x="8770259" y="610960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4FC2DC-7A75-4456-9E3E-796E5E12999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90204"/>
                <a:ea typeface="Arial" panose="020B0604020202090204" pitchFamily="34" charset="0"/>
                <a:cs typeface="+mn-cs"/>
              </a:r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90204"/>
              <a:ea typeface="Arial" panose="020B0604020202090204" pitchFamily="34" charset="0"/>
              <a:cs typeface="+mn-cs"/>
            </a:endParaRPr>
          </a:p>
        </p:txBody>
      </p:sp>
      <p:sp>
        <p:nvSpPr>
          <p:cNvPr id="28" name="文本占位符 70"/>
          <p:cNvSpPr>
            <a:spLocks noGrp="1"/>
          </p:cNvSpPr>
          <p:nvPr>
            <p:ph type="body" sz="quarter" idx="24" hasCustomPrompt="1"/>
          </p:nvPr>
        </p:nvSpPr>
        <p:spPr>
          <a:xfrm>
            <a:off x="578485" y="1289050"/>
            <a:ext cx="11062335" cy="337820"/>
          </a:xfrm>
          <a:prstGeom prst="rect">
            <a:avLst/>
          </a:prstGeom>
        </p:spPr>
        <p:txBody>
          <a:bodyPr anchor="ctr" anchorCtr="0"/>
          <a:lstStyle>
            <a:lvl1pPr marL="0" indent="0" algn="l">
              <a:buNone/>
              <a:defRPr sz="1600">
                <a:latin typeface="Arial" panose="020B0604020202090204" pitchFamily="34" charset="0"/>
                <a:ea typeface="Arial" panose="020B0604020202090204" pitchFamily="34" charset="0"/>
              </a:defRPr>
            </a:lvl1pPr>
          </a:lstStyle>
          <a:p>
            <a:pPr lvl="0"/>
            <a:r>
              <a:rPr lang="zh-CN" altLang="en-US" dirty="0" smtClean="0"/>
              <a:t>单击输入内容</a:t>
            </a:r>
            <a:endParaRPr lang="zh-CN" altLang="en-US" dirty="0"/>
          </a:p>
        </p:txBody>
      </p:sp>
      <p:grpSp>
        <p:nvGrpSpPr>
          <p:cNvPr id="30" name="组合 29"/>
          <p:cNvGrpSpPr/>
          <p:nvPr userDrawn="1"/>
        </p:nvGrpSpPr>
        <p:grpSpPr>
          <a:xfrm>
            <a:off x="578171" y="350246"/>
            <a:ext cx="394810" cy="396000"/>
            <a:chOff x="581343" y="502284"/>
            <a:chExt cx="502485" cy="504000"/>
          </a:xfrm>
        </p:grpSpPr>
        <p:sp>
          <p:nvSpPr>
            <p:cNvPr id="31" name="矩形 30"/>
            <p:cNvSpPr/>
            <p:nvPr userDrawn="1"/>
          </p:nvSpPr>
          <p:spPr bwMode="auto">
            <a:xfrm>
              <a:off x="581343" y="502284"/>
              <a:ext cx="413187" cy="428324"/>
            </a:xfrm>
            <a:prstGeom prst="rect">
              <a:avLst/>
            </a:prstGeom>
            <a:noFill/>
            <a:ln w="28575">
              <a:solidFill>
                <a:srgbClr val="0081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sp>
          <p:nvSpPr>
            <p:cNvPr id="32" name="矩形 31"/>
            <p:cNvSpPr/>
            <p:nvPr userDrawn="1"/>
          </p:nvSpPr>
          <p:spPr bwMode="auto">
            <a:xfrm>
              <a:off x="817450" y="736879"/>
              <a:ext cx="266378" cy="269405"/>
            </a:xfrm>
            <a:prstGeom prst="rect">
              <a:avLst/>
            </a:prstGeom>
            <a:solidFill>
              <a:schemeClr val="bg1"/>
            </a:solidFill>
            <a:ln w="19050">
              <a:solidFill>
                <a:srgbClr val="0081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grpSp>
      <p:sp>
        <p:nvSpPr>
          <p:cNvPr id="33" name="文本占位符 2"/>
          <p:cNvSpPr>
            <a:spLocks noGrp="1"/>
          </p:cNvSpPr>
          <p:nvPr>
            <p:ph type="body" sz="quarter" idx="13" hasCustomPrompt="1"/>
          </p:nvPr>
        </p:nvSpPr>
        <p:spPr>
          <a:xfrm>
            <a:off x="1059324" y="345115"/>
            <a:ext cx="10581814" cy="511815"/>
          </a:xfrm>
          <a:prstGeom prst="rect">
            <a:avLst/>
          </a:prstGeom>
        </p:spPr>
        <p:txBody>
          <a:bodyPr/>
          <a:lstStyle>
            <a:lvl1pPr marL="0" indent="0">
              <a:buNone/>
              <a:defRPr sz="2800" b="1">
                <a:solidFill>
                  <a:srgbClr val="0087DC"/>
                </a:solidFill>
                <a:latin typeface="Arial" panose="020B0604020202090204" pitchFamily="34" charset="0"/>
                <a:ea typeface="Arial" panose="020B0604020202090204" pitchFamily="34" charset="0"/>
              </a:defRPr>
            </a:lvl1pPr>
          </a:lstStyle>
          <a:p>
            <a:pPr lvl="0"/>
            <a:r>
              <a:rPr lang="zh-CN" altLang="en-US" dirty="0" smtClean="0"/>
              <a:t>一级标题</a:t>
            </a:r>
            <a:endParaRPr lang="zh-CN" altLang="en-US" dirty="0"/>
          </a:p>
        </p:txBody>
      </p:sp>
      <p:sp>
        <p:nvSpPr>
          <p:cNvPr id="11" name="内容占位符 3"/>
          <p:cNvSpPr>
            <a:spLocks noGrp="1"/>
          </p:cNvSpPr>
          <p:nvPr>
            <p:ph sz="quarter" idx="26"/>
          </p:nvPr>
        </p:nvSpPr>
        <p:spPr>
          <a:xfrm>
            <a:off x="578485" y="1808480"/>
            <a:ext cx="5370195" cy="3982720"/>
          </a:xfrm>
          <a:prstGeom prst="rect">
            <a:avLst/>
          </a:prstGeom>
        </p:spPr>
        <p:txBody>
          <a:bodyPr/>
          <a:lstStyle>
            <a:lvl1pPr marL="0" indent="0" eaLnBrk="1" fontAlgn="auto" latinLnBrk="0" hangingPunct="1">
              <a:lnSpc>
                <a:spcPct val="130000"/>
              </a:lnSpc>
              <a:buNone/>
              <a:defRPr sz="1600">
                <a:latin typeface="Arial" panose="020B0604020202090204" pitchFamily="34" charset="0"/>
                <a:ea typeface="Arial" panose="020B0604020202090204" pitchFamily="34" charset="0"/>
              </a:defRPr>
            </a:lvl1pPr>
            <a:lvl2pPr marL="685800" marR="0" indent="-228600" algn="l" defTabSz="914400" rtl="0" eaLnBrk="1" fontAlgn="auto" latinLnBrk="0" hangingPunct="1">
              <a:lnSpc>
                <a:spcPct val="130000"/>
              </a:lnSpc>
              <a:spcBef>
                <a:spcPts val="500"/>
              </a:spcBef>
              <a:spcAft>
                <a:spcPts val="0"/>
              </a:spcAft>
              <a:buClr>
                <a:srgbClr val="0081CC"/>
              </a:buClr>
              <a:buSzTx/>
              <a:buFont typeface="Wingdings" panose="05000000000000000000" pitchFamily="2" charset="2"/>
              <a:buChar char="n"/>
              <a:defRPr lang="zh-CN" altLang="en-US" sz="1600" kern="1200" dirty="0" smtClean="0">
                <a:solidFill>
                  <a:schemeClr val="tx1"/>
                </a:solidFill>
                <a:latin typeface="Arial" panose="020B0604020202090204" pitchFamily="34" charset="0"/>
                <a:ea typeface="Arial" panose="020B0604020202090204" pitchFamily="34" charset="0"/>
                <a:cs typeface="+mn-cs"/>
              </a:defRPr>
            </a:lvl2pPr>
          </a:lstStyle>
          <a:p>
            <a:pPr lvl="0"/>
            <a:r>
              <a:rPr lang="zh-CN" altLang="en-US" dirty="0" smtClean="0"/>
              <a:t>单击此处编辑母版文本样式</a:t>
            </a:r>
          </a:p>
          <a:p>
            <a:pPr lvl="1"/>
            <a:r>
              <a:rPr lang="zh-CN" altLang="en-US" dirty="0" smtClean="0"/>
              <a:t>第二级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第三级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第四级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第五级</a:t>
            </a:r>
          </a:p>
        </p:txBody>
      </p:sp>
      <p:sp>
        <p:nvSpPr>
          <p:cNvPr id="12" name="内容占位符 3"/>
          <p:cNvSpPr>
            <a:spLocks noGrp="1"/>
          </p:cNvSpPr>
          <p:nvPr>
            <p:ph sz="quarter" idx="27"/>
          </p:nvPr>
        </p:nvSpPr>
        <p:spPr>
          <a:xfrm>
            <a:off x="6154738" y="1808163"/>
            <a:ext cx="5486400" cy="3983037"/>
          </a:xfrm>
          <a:prstGeom prst="rect">
            <a:avLst/>
          </a:prstGeom>
        </p:spPr>
        <p:txBody>
          <a:bodyPr/>
          <a:lstStyle>
            <a:lvl1pPr marL="0" indent="0" eaLnBrk="1" fontAlgn="auto" latinLnBrk="0" hangingPunct="1">
              <a:lnSpc>
                <a:spcPct val="130000"/>
              </a:lnSpc>
              <a:buNone/>
              <a:defRPr sz="1600">
                <a:latin typeface="Arial" panose="020B0604020202090204" pitchFamily="34" charset="0"/>
                <a:ea typeface="Arial" panose="020B0604020202090204" pitchFamily="34" charset="0"/>
              </a:defRPr>
            </a:lvl1pPr>
            <a:lvl2pPr marL="685800" marR="0" indent="-228600" algn="l" defTabSz="914400" rtl="0" eaLnBrk="1" fontAlgn="auto" latinLnBrk="0" hangingPunct="1">
              <a:lnSpc>
                <a:spcPct val="130000"/>
              </a:lnSpc>
              <a:spcBef>
                <a:spcPts val="500"/>
              </a:spcBef>
              <a:spcAft>
                <a:spcPts val="0"/>
              </a:spcAft>
              <a:buClr>
                <a:srgbClr val="0081CC"/>
              </a:buClr>
              <a:buSzTx/>
              <a:buFont typeface="Wingdings" panose="05000000000000000000" pitchFamily="2" charset="2"/>
              <a:buChar char="n"/>
              <a:defRPr lang="zh-CN" altLang="en-US" sz="1600" kern="1200" dirty="0" smtClean="0">
                <a:solidFill>
                  <a:schemeClr val="tx1"/>
                </a:solidFill>
                <a:latin typeface="Arial" panose="020B0604020202090204" pitchFamily="34" charset="0"/>
                <a:ea typeface="Arial" panose="020B0604020202090204" pitchFamily="34" charset="0"/>
                <a:cs typeface="+mn-cs"/>
              </a:defRPr>
            </a:lvl2pPr>
          </a:lstStyle>
          <a:p>
            <a:pPr lvl="0"/>
            <a:r>
              <a:rPr lang="zh-CN" altLang="en-US" dirty="0" smtClean="0"/>
              <a:t>单击此处编辑母版文本样式</a:t>
            </a:r>
          </a:p>
          <a:p>
            <a:pPr lvl="1"/>
            <a:r>
              <a:rPr lang="zh-CN" altLang="en-US" dirty="0" smtClean="0"/>
              <a:t>第二级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第三级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第四级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第五级</a:t>
            </a:r>
          </a:p>
        </p:txBody>
      </p:sp>
      <p:pic>
        <p:nvPicPr>
          <p:cNvPr id="2" name="图片 1" descr="LOGO"/>
          <p:cNvPicPr>
            <a:picLocks noChangeAspect="1"/>
          </p:cNvPicPr>
          <p:nvPr userDrawn="1">
            <p:custDataLst>
              <p:tags r:id="rId1"/>
            </p:custDataLst>
          </p:nvPr>
        </p:nvPicPr>
        <p:blipFill>
          <a:blip r:embed="rId3"/>
          <a:stretch>
            <a:fillRect/>
          </a:stretch>
        </p:blipFill>
        <p:spPr>
          <a:xfrm>
            <a:off x="10685780" y="346075"/>
            <a:ext cx="955040" cy="40068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 - 2段内容/图表">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a:xfrm>
            <a:off x="8770259" y="610960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4FC2DC-7A75-4456-9E3E-796E5E12999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90204"/>
                <a:ea typeface="Arial" panose="020B0604020202090204" pitchFamily="34" charset="0"/>
                <a:cs typeface="+mn-cs"/>
              </a:r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90204"/>
              <a:ea typeface="Arial" panose="020B0604020202090204" pitchFamily="34" charset="0"/>
              <a:cs typeface="+mn-cs"/>
            </a:endParaRPr>
          </a:p>
        </p:txBody>
      </p:sp>
      <p:sp>
        <p:nvSpPr>
          <p:cNvPr id="28" name="文本占位符 70"/>
          <p:cNvSpPr>
            <a:spLocks noGrp="1"/>
          </p:cNvSpPr>
          <p:nvPr>
            <p:ph type="body" sz="quarter" idx="24" hasCustomPrompt="1"/>
          </p:nvPr>
        </p:nvSpPr>
        <p:spPr>
          <a:xfrm>
            <a:off x="578485" y="1289050"/>
            <a:ext cx="11062335" cy="337820"/>
          </a:xfrm>
          <a:prstGeom prst="rect">
            <a:avLst/>
          </a:prstGeom>
        </p:spPr>
        <p:txBody>
          <a:bodyPr anchor="ctr" anchorCtr="0"/>
          <a:lstStyle>
            <a:lvl1pPr marL="0" indent="0" algn="l">
              <a:buNone/>
              <a:defRPr sz="1600">
                <a:latin typeface="Arial" panose="020B0604020202090204" pitchFamily="34" charset="0"/>
                <a:ea typeface="Arial" panose="020B0604020202090204" pitchFamily="34" charset="0"/>
              </a:defRPr>
            </a:lvl1pPr>
          </a:lstStyle>
          <a:p>
            <a:pPr lvl="0"/>
            <a:r>
              <a:rPr lang="zh-CN" altLang="en-US" dirty="0" smtClean="0"/>
              <a:t>单击输入内容</a:t>
            </a:r>
            <a:endParaRPr lang="zh-CN" altLang="en-US" dirty="0"/>
          </a:p>
        </p:txBody>
      </p:sp>
      <p:grpSp>
        <p:nvGrpSpPr>
          <p:cNvPr id="30" name="组合 29"/>
          <p:cNvGrpSpPr/>
          <p:nvPr userDrawn="1"/>
        </p:nvGrpSpPr>
        <p:grpSpPr>
          <a:xfrm>
            <a:off x="578171" y="350246"/>
            <a:ext cx="394810" cy="396000"/>
            <a:chOff x="581343" y="502284"/>
            <a:chExt cx="502485" cy="504000"/>
          </a:xfrm>
        </p:grpSpPr>
        <p:sp>
          <p:nvSpPr>
            <p:cNvPr id="31" name="矩形 30"/>
            <p:cNvSpPr/>
            <p:nvPr userDrawn="1"/>
          </p:nvSpPr>
          <p:spPr bwMode="auto">
            <a:xfrm>
              <a:off x="581343" y="502284"/>
              <a:ext cx="413187" cy="428324"/>
            </a:xfrm>
            <a:prstGeom prst="rect">
              <a:avLst/>
            </a:prstGeom>
            <a:noFill/>
            <a:ln w="28575">
              <a:solidFill>
                <a:srgbClr val="0081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sp>
          <p:nvSpPr>
            <p:cNvPr id="32" name="矩形 31"/>
            <p:cNvSpPr/>
            <p:nvPr userDrawn="1"/>
          </p:nvSpPr>
          <p:spPr bwMode="auto">
            <a:xfrm>
              <a:off x="817450" y="736879"/>
              <a:ext cx="266378" cy="269405"/>
            </a:xfrm>
            <a:prstGeom prst="rect">
              <a:avLst/>
            </a:prstGeom>
            <a:solidFill>
              <a:schemeClr val="bg1"/>
            </a:solidFill>
            <a:ln w="19050">
              <a:solidFill>
                <a:srgbClr val="0081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grpSp>
      <p:sp>
        <p:nvSpPr>
          <p:cNvPr id="33" name="文本占位符 2"/>
          <p:cNvSpPr>
            <a:spLocks noGrp="1"/>
          </p:cNvSpPr>
          <p:nvPr>
            <p:ph type="body" sz="quarter" idx="13" hasCustomPrompt="1"/>
          </p:nvPr>
        </p:nvSpPr>
        <p:spPr>
          <a:xfrm>
            <a:off x="1059324" y="345115"/>
            <a:ext cx="10581814" cy="511815"/>
          </a:xfrm>
          <a:prstGeom prst="rect">
            <a:avLst/>
          </a:prstGeom>
        </p:spPr>
        <p:txBody>
          <a:bodyPr/>
          <a:lstStyle>
            <a:lvl1pPr marL="0" indent="0">
              <a:buNone/>
              <a:defRPr sz="2800" b="1">
                <a:solidFill>
                  <a:srgbClr val="0087DC"/>
                </a:solidFill>
                <a:latin typeface="Arial" panose="020B0604020202090204" pitchFamily="34" charset="0"/>
                <a:ea typeface="Arial" panose="020B0604020202090204" pitchFamily="34" charset="0"/>
              </a:defRPr>
            </a:lvl1pPr>
          </a:lstStyle>
          <a:p>
            <a:pPr lvl="0"/>
            <a:r>
              <a:rPr lang="zh-CN" altLang="en-US" dirty="0" smtClean="0"/>
              <a:t>一级标题</a:t>
            </a:r>
            <a:endParaRPr lang="zh-CN" altLang="en-US" dirty="0"/>
          </a:p>
        </p:txBody>
      </p:sp>
      <p:sp>
        <p:nvSpPr>
          <p:cNvPr id="11" name="内容占位符 3"/>
          <p:cNvSpPr>
            <a:spLocks noGrp="1"/>
          </p:cNvSpPr>
          <p:nvPr>
            <p:ph sz="quarter" idx="26"/>
          </p:nvPr>
        </p:nvSpPr>
        <p:spPr>
          <a:xfrm>
            <a:off x="578485" y="1808480"/>
            <a:ext cx="5370195" cy="3982720"/>
          </a:xfrm>
          <a:prstGeom prst="rect">
            <a:avLst/>
          </a:prstGeom>
        </p:spPr>
        <p:txBody>
          <a:bodyPr/>
          <a:lstStyle>
            <a:lvl1pPr marL="0" indent="0" eaLnBrk="1" fontAlgn="auto" latinLnBrk="0" hangingPunct="1">
              <a:lnSpc>
                <a:spcPct val="130000"/>
              </a:lnSpc>
              <a:buNone/>
              <a:defRPr sz="1600">
                <a:latin typeface="Arial" panose="020B0604020202090204" pitchFamily="34" charset="0"/>
                <a:ea typeface="Arial" panose="020B0604020202090204" pitchFamily="34" charset="0"/>
              </a:defRPr>
            </a:lvl1pPr>
            <a:lvl2pPr marL="685800" marR="0" indent="-228600" algn="l" defTabSz="914400" rtl="0" eaLnBrk="1" fontAlgn="auto" latinLnBrk="0" hangingPunct="1">
              <a:lnSpc>
                <a:spcPct val="130000"/>
              </a:lnSpc>
              <a:spcBef>
                <a:spcPts val="500"/>
              </a:spcBef>
              <a:spcAft>
                <a:spcPts val="0"/>
              </a:spcAft>
              <a:buClr>
                <a:srgbClr val="0081CC"/>
              </a:buClr>
              <a:buSzTx/>
              <a:buFont typeface="Wingdings" panose="05000000000000000000" pitchFamily="2" charset="2"/>
              <a:buChar char="n"/>
              <a:defRPr lang="zh-CN" altLang="en-US" sz="1600" kern="1200" dirty="0" smtClean="0">
                <a:solidFill>
                  <a:schemeClr val="tx1"/>
                </a:solidFill>
                <a:latin typeface="Arial" panose="020B0604020202090204" pitchFamily="34" charset="0"/>
                <a:ea typeface="Arial" panose="020B0604020202090204" pitchFamily="34" charset="0"/>
                <a:cs typeface="+mn-cs"/>
              </a:defRPr>
            </a:lvl2pPr>
          </a:lstStyle>
          <a:p>
            <a:pPr lvl="0"/>
            <a:r>
              <a:rPr lang="zh-CN" altLang="en-US" dirty="0" smtClean="0"/>
              <a:t>单击此处编辑母版文本样式</a:t>
            </a:r>
          </a:p>
          <a:p>
            <a:pPr lvl="1"/>
            <a:r>
              <a:rPr lang="zh-CN" altLang="en-US" dirty="0" smtClean="0"/>
              <a:t>第二级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第三级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第四级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第五级</a:t>
            </a:r>
          </a:p>
        </p:txBody>
      </p:sp>
      <p:sp>
        <p:nvSpPr>
          <p:cNvPr id="12" name="内容占位符 3"/>
          <p:cNvSpPr>
            <a:spLocks noGrp="1"/>
          </p:cNvSpPr>
          <p:nvPr>
            <p:ph sz="quarter" idx="27"/>
          </p:nvPr>
        </p:nvSpPr>
        <p:spPr>
          <a:xfrm>
            <a:off x="6154738" y="1808163"/>
            <a:ext cx="5486400" cy="3983037"/>
          </a:xfrm>
          <a:prstGeom prst="rect">
            <a:avLst/>
          </a:prstGeom>
        </p:spPr>
        <p:txBody>
          <a:bodyPr/>
          <a:lstStyle>
            <a:lvl1pPr marL="0" indent="0" eaLnBrk="1" fontAlgn="auto" latinLnBrk="0" hangingPunct="1">
              <a:lnSpc>
                <a:spcPct val="130000"/>
              </a:lnSpc>
              <a:buNone/>
              <a:defRPr sz="1600">
                <a:latin typeface="Arial" panose="020B0604020202090204" pitchFamily="34" charset="0"/>
                <a:ea typeface="Arial" panose="020B0604020202090204" pitchFamily="34" charset="0"/>
              </a:defRPr>
            </a:lvl1pPr>
            <a:lvl2pPr marL="685800" marR="0" indent="-228600" algn="l" defTabSz="914400" rtl="0" eaLnBrk="1" fontAlgn="auto" latinLnBrk="0" hangingPunct="1">
              <a:lnSpc>
                <a:spcPct val="130000"/>
              </a:lnSpc>
              <a:spcBef>
                <a:spcPts val="500"/>
              </a:spcBef>
              <a:spcAft>
                <a:spcPts val="0"/>
              </a:spcAft>
              <a:buClr>
                <a:srgbClr val="0081CC"/>
              </a:buClr>
              <a:buSzTx/>
              <a:buFont typeface="Wingdings" panose="05000000000000000000" pitchFamily="2" charset="2"/>
              <a:buChar char="n"/>
              <a:defRPr lang="zh-CN" altLang="en-US" sz="1600" kern="1200" dirty="0" smtClean="0">
                <a:solidFill>
                  <a:schemeClr val="tx1"/>
                </a:solidFill>
                <a:latin typeface="Arial" panose="020B0604020202090204" pitchFamily="34" charset="0"/>
                <a:ea typeface="Arial" panose="020B0604020202090204" pitchFamily="34" charset="0"/>
                <a:cs typeface="+mn-cs"/>
              </a:defRPr>
            </a:lvl2pPr>
          </a:lstStyle>
          <a:p>
            <a:pPr lvl="0"/>
            <a:r>
              <a:rPr lang="zh-CN" altLang="en-US" dirty="0" smtClean="0"/>
              <a:t>单击此处编辑母版文本样式</a:t>
            </a:r>
          </a:p>
          <a:p>
            <a:pPr lvl="1"/>
            <a:r>
              <a:rPr lang="zh-CN" altLang="en-US" dirty="0" smtClean="0"/>
              <a:t>第二级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第三级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第四级</a:t>
            </a:r>
            <a:endParaRPr lang="en-US" altLang="zh-CN" dirty="0" smtClean="0"/>
          </a:p>
          <a:p>
            <a:pPr marL="685800" marR="0" lvl="1" indent="-228600" algn="l" defTabSz="914400" rtl="0" eaLnBrk="1" fontAlgn="auto" latinLnBrk="0" hangingPunct="1">
              <a:lnSpc>
                <a:spcPct val="130000"/>
              </a:lnSpc>
              <a:spcBef>
                <a:spcPts val="500"/>
              </a:spcBef>
              <a:spcAft>
                <a:spcPts val="0"/>
              </a:spcAft>
              <a:buClr>
                <a:srgbClr val="0180CD"/>
              </a:buClr>
              <a:buSzTx/>
              <a:buFont typeface="Wingdings" panose="05000000000000000000" pitchFamily="2" charset="2"/>
              <a:buChar char="n"/>
              <a:defRPr/>
            </a:pPr>
            <a:r>
              <a:rPr lang="zh-CN" altLang="en-US" dirty="0" smtClean="0"/>
              <a:t>第五级</a:t>
            </a:r>
          </a:p>
        </p:txBody>
      </p:sp>
      <p:pic>
        <p:nvPicPr>
          <p:cNvPr id="2" name="图片 1" descr="LOGO"/>
          <p:cNvPicPr>
            <a:picLocks noChangeAspect="1"/>
          </p:cNvPicPr>
          <p:nvPr userDrawn="1">
            <p:custDataLst>
              <p:tags r:id="rId1"/>
            </p:custDataLst>
          </p:nvPr>
        </p:nvPicPr>
        <p:blipFill>
          <a:blip r:embed="rId3"/>
          <a:stretch>
            <a:fillRect/>
          </a:stretch>
        </p:blipFill>
        <p:spPr>
          <a:xfrm>
            <a:off x="10685780" y="346075"/>
            <a:ext cx="955040" cy="40068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045210" y="344805"/>
            <a:ext cx="10308590" cy="528955"/>
          </a:xfrm>
        </p:spPr>
        <p:txBody>
          <a:bodyPr vert="horz" rtlCol="0">
            <a:normAutofit/>
          </a:bodyPr>
          <a:lstStyle>
            <a:lvl1pPr marL="0" marR="0" lvl="0" indent="0" algn="l" defTabSz="914400" rtl="0" eaLnBrk="1" fontAlgn="auto" latinLnBrk="0" hangingPunct="1">
              <a:lnSpc>
                <a:spcPct val="90000"/>
              </a:lnSpc>
              <a:spcBef>
                <a:spcPts val="1000"/>
              </a:spcBef>
              <a:buClrTx/>
              <a:buSzTx/>
              <a:buFont typeface="Arial" panose="020B0604020202090204" pitchFamily="34" charset="0"/>
              <a:buNone/>
              <a:defRPr kumimoji="0" lang="zh-CN" altLang="en-US" sz="2800" b="1" i="0" u="none" strike="noStrike" kern="1200" cap="none" spc="0" normalizeH="0" baseline="0" noProof="1" dirty="0" smtClean="0">
                <a:solidFill>
                  <a:srgbClr val="0087DC"/>
                </a:solidFill>
                <a:latin typeface="Arial" panose="020B0604020202090204" pitchFamily="34" charset="0"/>
                <a:ea typeface="Arial" panose="020B0604020202090204" pitchFamily="34" charset="0"/>
                <a:cs typeface="+mn-cs"/>
              </a:defRPr>
            </a:lvl1pPr>
          </a:lstStyle>
          <a:p>
            <a:pPr lvl="0"/>
            <a:r>
              <a:rPr>
                <a:sym typeface="+mn-ea"/>
              </a:rPr>
              <a:t>单击此处编辑母版标题样式</a:t>
            </a:r>
          </a:p>
        </p:txBody>
      </p:sp>
      <p:grpSp>
        <p:nvGrpSpPr>
          <p:cNvPr id="30" name="组合 29"/>
          <p:cNvGrpSpPr/>
          <p:nvPr userDrawn="1"/>
        </p:nvGrpSpPr>
        <p:grpSpPr>
          <a:xfrm>
            <a:off x="578171" y="350246"/>
            <a:ext cx="394810" cy="396000"/>
            <a:chOff x="581343" y="502284"/>
            <a:chExt cx="502485" cy="504000"/>
          </a:xfrm>
        </p:grpSpPr>
        <p:sp>
          <p:nvSpPr>
            <p:cNvPr id="31" name="矩形 30"/>
            <p:cNvSpPr/>
            <p:nvPr userDrawn="1">
              <p:custDataLst>
                <p:tags r:id="rId2"/>
              </p:custDataLst>
            </p:nvPr>
          </p:nvSpPr>
          <p:spPr bwMode="auto">
            <a:xfrm>
              <a:off x="581343" y="502284"/>
              <a:ext cx="413187" cy="428324"/>
            </a:xfrm>
            <a:prstGeom prst="rect">
              <a:avLst/>
            </a:prstGeom>
            <a:noFill/>
            <a:ln w="28575">
              <a:solidFill>
                <a:srgbClr val="0081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sp>
          <p:nvSpPr>
            <p:cNvPr id="32" name="矩形 31"/>
            <p:cNvSpPr/>
            <p:nvPr userDrawn="1">
              <p:custDataLst>
                <p:tags r:id="rId3"/>
              </p:custDataLst>
            </p:nvPr>
          </p:nvSpPr>
          <p:spPr bwMode="auto">
            <a:xfrm>
              <a:off x="817450" y="736879"/>
              <a:ext cx="266378" cy="269405"/>
            </a:xfrm>
            <a:prstGeom prst="rect">
              <a:avLst/>
            </a:prstGeom>
            <a:solidFill>
              <a:schemeClr val="bg1"/>
            </a:solidFill>
            <a:ln w="19050">
              <a:solidFill>
                <a:srgbClr val="0081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Arial" panose="020B0604020202090204"/>
                <a:ea typeface="Arial" panose="020B0604020202090204" pitchFamily="34" charset="0"/>
                <a:cs typeface="+mn-cs"/>
              </a:endParaRPr>
            </a:p>
          </p:txBody>
        </p:sp>
      </p:grpSp>
      <p:pic>
        <p:nvPicPr>
          <p:cNvPr id="3" name="图片 2" descr="LOGO"/>
          <p:cNvPicPr>
            <a:picLocks noChangeAspect="1"/>
          </p:cNvPicPr>
          <p:nvPr userDrawn="1">
            <p:custDataLst>
              <p:tags r:id="rId1"/>
            </p:custDataLst>
          </p:nvPr>
        </p:nvPicPr>
        <p:blipFill>
          <a:blip r:embed="rId5"/>
          <a:stretch>
            <a:fillRect/>
          </a:stretch>
        </p:blipFill>
        <p:spPr>
          <a:xfrm>
            <a:off x="10685780" y="346075"/>
            <a:ext cx="955040" cy="40068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gradFill rotWithShape="1">
            <a:gsLst>
              <a:gs pos="14000">
                <a:srgbClr val="0081CC">
                  <a:alpha val="20000"/>
                  <a:lumMod val="30000"/>
                  <a:lumOff val="70000"/>
                </a:srgbClr>
              </a:gs>
              <a:gs pos="45000">
                <a:srgbClr val="0081CC">
                  <a:alpha val="1000"/>
                </a:srgbClr>
              </a:gs>
              <a:gs pos="100000">
                <a:srgbClr val="0081CC">
                  <a:alpha val="0"/>
                </a:srgbClr>
              </a:gs>
              <a:gs pos="100000">
                <a:srgbClr val="FFFFF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90204"/>
              <a:ea typeface="Arial" panose="020B0604020202090204" pitchFamily="34" charset="0"/>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2.GIF"/><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5.jpeg"/><Relationship Id="rId7" Type="http://schemas.openxmlformats.org/officeDocument/2006/relationships/image" Target="../media/image33.jpeg"/><Relationship Id="rId2" Type="http://schemas.openxmlformats.org/officeDocument/2006/relationships/image" Target="../media/image24.jpeg"/><Relationship Id="rId1" Type="http://schemas.openxmlformats.org/officeDocument/2006/relationships/slideLayout" Target="../slideLayouts/slideLayout1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jpeg"/><Relationship Id="rId1" Type="http://schemas.openxmlformats.org/officeDocument/2006/relationships/slideLayout" Target="../slideLayouts/slideLayout11.xml"/><Relationship Id="rId5" Type="http://schemas.openxmlformats.org/officeDocument/2006/relationships/image" Target="../media/image37.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4.xml"/><Relationship Id="rId7" Type="http://schemas.openxmlformats.org/officeDocument/2006/relationships/image" Target="../media/image4.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3.jpeg"/><Relationship Id="rId5" Type="http://schemas.openxmlformats.org/officeDocument/2006/relationships/notesSlide" Target="../notesSlides/notesSlide1.xml"/><Relationship Id="rId4"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1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1.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1.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5.jpeg"/><Relationship Id="rId7" Type="http://schemas.openxmlformats.org/officeDocument/2006/relationships/image" Target="../media/image32.jpeg"/><Relationship Id="rId2" Type="http://schemas.openxmlformats.org/officeDocument/2006/relationships/image" Target="../media/image24.jpeg"/><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59.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4.jpeg"/><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0.xml"/><Relationship Id="rId7" Type="http://schemas.openxmlformats.org/officeDocument/2006/relationships/image" Target="../media/image63.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Layout" Target="../slideLayouts/slideLayout13.xml"/><Relationship Id="rId5" Type="http://schemas.openxmlformats.org/officeDocument/2006/relationships/tags" Target="../tags/tag32.xml"/><Relationship Id="rId4"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tags" Target="../tags/tag2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1.xml"/><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70.pn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25.jpeg"/><Relationship Id="rId7" Type="http://schemas.openxmlformats.org/officeDocument/2006/relationships/image" Target="../media/image74.jpeg"/><Relationship Id="rId2" Type="http://schemas.openxmlformats.org/officeDocument/2006/relationships/image" Target="../media/image24.jpeg"/><Relationship Id="rId1" Type="http://schemas.openxmlformats.org/officeDocument/2006/relationships/slideLayout" Target="../slideLayouts/slideLayout11.xml"/><Relationship Id="rId6" Type="http://schemas.openxmlformats.org/officeDocument/2006/relationships/image" Target="../media/image73.jpeg"/><Relationship Id="rId5" Type="http://schemas.openxmlformats.org/officeDocument/2006/relationships/image" Target="../media/image27.jpe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6489" y="9832"/>
            <a:ext cx="12192000" cy="6858000"/>
          </a:xfrm>
          <a:prstGeom prst="rect">
            <a:avLst/>
          </a:prstGeom>
          <a:gradFill>
            <a:gsLst>
              <a:gs pos="0">
                <a:srgbClr val="0087EA">
                  <a:lumMod val="97000"/>
                </a:srgbClr>
              </a:gs>
              <a:gs pos="35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Arial" panose="020B0604020202090204" pitchFamily="34" charset="0"/>
              <a:cs typeface="Arial" panose="020B0604020202090204" pitchFamily="34" charset="0"/>
            </a:endParaRPr>
          </a:p>
        </p:txBody>
      </p:sp>
      <p:sp>
        <p:nvSpPr>
          <p:cNvPr id="17" name="文本框 16"/>
          <p:cNvSpPr txBox="1"/>
          <p:nvPr/>
        </p:nvSpPr>
        <p:spPr>
          <a:xfrm>
            <a:off x="534670" y="1704975"/>
            <a:ext cx="11109325" cy="706755"/>
          </a:xfrm>
          <a:prstGeom prst="rect">
            <a:avLst/>
          </a:prstGeom>
          <a:effectLst>
            <a:outerShdw blurRad="50800" dist="38100" dir="2700000" algn="tl" rotWithShape="0">
              <a:prstClr val="black">
                <a:alpha val="40000"/>
              </a:prstClr>
            </a:outerShdw>
          </a:effectLst>
        </p:spPr>
        <p:txBody>
          <a:bodyPr wrap="square">
            <a:spAutoFit/>
          </a:bodyPr>
          <a:lstStyle>
            <a:defPPr>
              <a:defRPr lang="zh-CN"/>
            </a:defPPr>
            <a:lvl1pPr algn="ctr">
              <a:buClr>
                <a:srgbClr val="0081CC"/>
              </a:buClr>
              <a:buSzPct val="80000"/>
              <a:defRPr sz="2000" b="1">
                <a:solidFill>
                  <a:srgbClr val="50BDFF"/>
                </a:solidFill>
                <a:effectLst>
                  <a:glow rad="139700">
                    <a:srgbClr val="38D3FD">
                      <a:alpha val="13000"/>
                    </a:srgbClr>
                  </a:glow>
                </a:effectLst>
                <a:latin typeface="微软雅黑" pitchFamily="34" charset="-122"/>
                <a:ea typeface="微软雅黑" pitchFamily="34" charset="-122"/>
              </a:defRPr>
            </a:lvl1pPr>
          </a:lstStyle>
          <a:p>
            <a:r>
              <a:rPr lang="ru-RU" sz="4000" dirty="0" smtClean="0">
                <a:solidFill>
                  <a:schemeClr val="bg1"/>
                </a:solidFill>
                <a:latin typeface="Arial" panose="020B0604020202090204" pitchFamily="34" charset="0"/>
                <a:ea typeface="Arial" panose="020B0604020202090204" pitchFamily="34" charset="0"/>
                <a:cs typeface="Arial" panose="020B0604020202090204" pitchFamily="34" charset="0"/>
                <a:sym typeface="+mn-ea"/>
              </a:rPr>
              <a:t>Решения </a:t>
            </a:r>
            <a:r>
              <a:rPr lang="ru-RU" sz="4000" dirty="0">
                <a:solidFill>
                  <a:schemeClr val="bg1"/>
                </a:solidFill>
                <a:latin typeface="Arial" panose="020B0604020202090204" pitchFamily="34" charset="0"/>
                <a:ea typeface="Arial" panose="020B0604020202090204" pitchFamily="34" charset="0"/>
                <a:cs typeface="Arial" panose="020B0604020202090204" pitchFamily="34" charset="0"/>
                <a:sym typeface="+mn-ea"/>
              </a:rPr>
              <a:t>INVT для упаковки и печати</a:t>
            </a:r>
            <a:endParaRPr lang="en-US" altLang="zh-CN" sz="4000" dirty="0">
              <a:solidFill>
                <a:schemeClr val="bg1"/>
              </a:solidFill>
              <a:effectLst/>
              <a:latin typeface="Arial" panose="020B0604020202090204" pitchFamily="34" charset="0"/>
              <a:ea typeface="Arial" panose="020B0604020202090204" pitchFamily="34" charset="0"/>
              <a:cs typeface="Arial" panose="020B0604020202090204" pitchFamily="34" charset="0"/>
              <a:sym typeface="+mn-ea"/>
            </a:endParaRPr>
          </a:p>
        </p:txBody>
      </p:sp>
      <p:pic>
        <p:nvPicPr>
          <p:cNvPr id="2" name="图片 1" descr="LOGO"/>
          <p:cNvPicPr>
            <a:picLocks noChangeAspect="1"/>
          </p:cNvPicPr>
          <p:nvPr/>
        </p:nvPicPr>
        <p:blipFill>
          <a:blip r:embed="rId5"/>
          <a:stretch>
            <a:fillRect/>
          </a:stretch>
        </p:blipFill>
        <p:spPr>
          <a:xfrm>
            <a:off x="658495" y="245745"/>
            <a:ext cx="950595" cy="398780"/>
          </a:xfrm>
          <a:prstGeom prst="rect">
            <a:avLst/>
          </a:prstGeom>
        </p:spPr>
      </p:pic>
      <p:sp>
        <p:nvSpPr>
          <p:cNvPr id="3" name="文本框 2"/>
          <p:cNvSpPr txBox="1"/>
          <p:nvPr>
            <p:custDataLst>
              <p:tags r:id="rId1"/>
            </p:custDataLst>
          </p:nvPr>
        </p:nvSpPr>
        <p:spPr>
          <a:xfrm>
            <a:off x="3485708" y="2968599"/>
            <a:ext cx="5220585" cy="400110"/>
          </a:xfrm>
          <a:prstGeom prst="rect">
            <a:avLst/>
          </a:prstGeom>
          <a:noFill/>
          <a:effectLst>
            <a:outerShdw blurRad="50800" dist="25400" dir="6060000" algn="t" rotWithShape="0">
              <a:srgbClr val="1D4D7A">
                <a:alpha val="90000"/>
              </a:srgbClr>
            </a:outerShdw>
          </a:effectLst>
        </p:spPr>
        <p:txBody>
          <a:bodyPr wrap="square" rtlCol="0" anchor="t">
            <a:spAutoFit/>
          </a:bodyPr>
          <a:lstStyle>
            <a:defPPr>
              <a:defRPr lang="zh-CN"/>
            </a:defPPr>
            <a:lvl1pPr algn="dist">
              <a:buClr>
                <a:srgbClr val="0081CC"/>
              </a:buClr>
              <a:buSzPct val="80000"/>
              <a:defRPr sz="2000">
                <a:solidFill>
                  <a:schemeClr val="bg1"/>
                </a:solidFill>
                <a:effectLst/>
                <a:latin typeface="微软雅黑" pitchFamily="34" charset="-122"/>
                <a:ea typeface="微软雅黑" pitchFamily="34" charset="-122"/>
              </a:defRPr>
            </a:lvl1pPr>
          </a:lstStyle>
          <a:p>
            <a:pPr algn="ctr"/>
            <a:r>
              <a:rPr lang="en-US" altLang="zh-CN" dirty="0">
                <a:latin typeface="Arial" panose="020B0604020202090204" pitchFamily="34" charset="0"/>
                <a:ea typeface="Arial" panose="020B0604020202090204" pitchFamily="34" charset="0"/>
                <a:cs typeface="Arial" panose="020B0604020202090204" pitchFamily="34" charset="0"/>
              </a:rPr>
              <a:t>Shenzhen INVT Electric Co., Ltd.</a:t>
            </a:r>
          </a:p>
        </p:txBody>
      </p:sp>
      <p:sp>
        <p:nvSpPr>
          <p:cNvPr id="5" name="文本框 4"/>
          <p:cNvSpPr txBox="1"/>
          <p:nvPr>
            <p:custDataLst>
              <p:tags r:id="rId2"/>
            </p:custDataLst>
          </p:nvPr>
        </p:nvSpPr>
        <p:spPr>
          <a:xfrm>
            <a:off x="5003325" y="5909252"/>
            <a:ext cx="2185350" cy="338554"/>
          </a:xfrm>
          <a:prstGeom prst="rect">
            <a:avLst/>
          </a:prstGeom>
          <a:noFill/>
          <a:effectLst/>
        </p:spPr>
        <p:txBody>
          <a:bodyPr wrap="square" rtlCol="0">
            <a:spAutoFit/>
          </a:bodyPr>
          <a:lstStyle/>
          <a:p>
            <a:pPr algn="ctr"/>
            <a:r>
              <a:rPr kumimoji="1" lang="en-US" altLang="zh-CN" sz="1600" dirty="0">
                <a:solidFill>
                  <a:schemeClr val="bg1"/>
                </a:solidFill>
                <a:latin typeface="Arial" panose="020B0604020202090204" pitchFamily="34" charset="0"/>
                <a:ea typeface="Arial" panose="020B0604020202090204" pitchFamily="34" charset="0"/>
                <a:cs typeface="Arial" panose="020B0604020202090204" pitchFamily="34" charset="0"/>
              </a:rPr>
              <a:t>www.invt.com</a:t>
            </a:r>
            <a:endParaRPr kumimoji="1" lang="zh-CN" altLang="en-US" sz="1600" dirty="0">
              <a:solidFill>
                <a:schemeClr val="bg1"/>
              </a:solidFill>
              <a:latin typeface="Arial" panose="020B0604020202090204" pitchFamily="34" charset="0"/>
              <a:ea typeface="Arial" panose="020B0604020202090204" pitchFamily="34" charset="0"/>
              <a:cs typeface="Arial" panose="020B0604020202090204" pitchFamily="34" charset="0"/>
            </a:endParaRPr>
          </a:p>
        </p:txBody>
      </p:sp>
      <p:sp>
        <p:nvSpPr>
          <p:cNvPr id="9" name="文本框 15"/>
          <p:cNvSpPr txBox="1"/>
          <p:nvPr/>
        </p:nvSpPr>
        <p:spPr>
          <a:xfrm>
            <a:off x="1365568" y="6381750"/>
            <a:ext cx="9692073" cy="276999"/>
          </a:xfrm>
          <a:prstGeom prst="rect">
            <a:avLst/>
          </a:prstGeom>
          <a:noFill/>
        </p:spPr>
        <p:txBody>
          <a:bodyPr wrap="square" rtlCol="0">
            <a:spAutoFit/>
          </a:bodyPr>
          <a:lstStyle/>
          <a:p>
            <a:pPr lvl="0" algn="ctr">
              <a:defRPr/>
            </a:pPr>
            <a:r>
              <a:rPr kumimoji="1" lang="ru-RU" altLang="zh-CN" sz="1200" dirty="0" smtClean="0">
                <a:solidFill>
                  <a:prstClr val="white"/>
                </a:solidFill>
                <a:latin typeface="Arial" panose="020B0604020202090204" pitchFamily="34" charset="0"/>
                <a:ea typeface="Arial" panose="020B0604020202090204" pitchFamily="34" charset="0"/>
                <a:cs typeface="Arial" panose="020B0604020202090204" pitchFamily="34" charset="0"/>
              </a:rPr>
              <a:t>Привлечение </a:t>
            </a:r>
            <a:r>
              <a:rPr kumimoji="1" lang="ru-RU" altLang="zh-CN" sz="1200" dirty="0">
                <a:solidFill>
                  <a:prstClr val="white"/>
                </a:solidFill>
                <a:latin typeface="Arial" panose="020B0604020202090204" pitchFamily="34" charset="0"/>
                <a:ea typeface="Arial" panose="020B0604020202090204" pitchFamily="34" charset="0"/>
                <a:cs typeface="Arial" panose="020B0604020202090204" pitchFamily="34" charset="0"/>
              </a:rPr>
              <a:t>клиентов </a:t>
            </a:r>
            <a:r>
              <a:rPr kumimoji="1" lang="en-US" altLang="zh-CN" sz="1200" b="0" i="0" u="none" strike="noStrike" kern="1200" cap="none" spc="0" normalizeH="0" baseline="0" noProof="0" dirty="0" smtClean="0">
                <a:ln>
                  <a:noFill/>
                </a:ln>
                <a:solidFill>
                  <a:prstClr val="white"/>
                </a:solidFill>
                <a:effectLst/>
                <a:uLnTx/>
                <a:uFillTx/>
                <a:latin typeface="Arial" panose="020B0604020202090204" pitchFamily="34" charset="0"/>
                <a:ea typeface="Arial" panose="020B0604020202090204" pitchFamily="34" charset="0"/>
                <a:cs typeface="Arial" panose="020B0604020202090204" pitchFamily="34" charset="0"/>
              </a:rPr>
              <a:t>|</a:t>
            </a:r>
            <a:r>
              <a:rPr kumimoji="1" lang="zh-CN" altLang="en-US" sz="1200" b="0" i="0" u="none" strike="noStrike" kern="1200" cap="none" spc="0" normalizeH="0" baseline="0" noProof="0" dirty="0" smtClean="0">
                <a:ln>
                  <a:noFill/>
                </a:ln>
                <a:solidFill>
                  <a:prstClr val="white"/>
                </a:solidFill>
                <a:effectLst/>
                <a:uLnTx/>
                <a:uFillTx/>
                <a:latin typeface="Arial" panose="020B0604020202090204" pitchFamily="34" charset="0"/>
                <a:ea typeface="Arial" panose="020B0604020202090204" pitchFamily="34" charset="0"/>
                <a:cs typeface="Arial" panose="020B0604020202090204" pitchFamily="34" charset="0"/>
              </a:rPr>
              <a:t> </a:t>
            </a:r>
            <a:r>
              <a:rPr kumimoji="1" lang="ru-RU" altLang="zh-CN" sz="1200" dirty="0">
                <a:solidFill>
                  <a:prstClr val="white"/>
                </a:solidFill>
                <a:latin typeface="Arial" panose="020B0604020202090204" pitchFamily="34" charset="0"/>
                <a:ea typeface="Arial" panose="020B0604020202090204" pitchFamily="34" charset="0"/>
                <a:cs typeface="Arial" panose="020B0604020202090204" pitchFamily="34" charset="0"/>
              </a:rPr>
              <a:t>Ориентация на производительность </a:t>
            </a:r>
            <a:r>
              <a:rPr kumimoji="1" lang="en-US" altLang="zh-CN" sz="1200" b="0" i="0" u="none" strike="noStrike" kern="1200" cap="none" spc="0" normalizeH="0" baseline="0" noProof="0" dirty="0" smtClean="0">
                <a:ln>
                  <a:noFill/>
                </a:ln>
                <a:solidFill>
                  <a:prstClr val="white"/>
                </a:solidFill>
                <a:effectLst/>
                <a:uLnTx/>
                <a:uFillTx/>
                <a:latin typeface="Arial" panose="020B0604020202090204" pitchFamily="34" charset="0"/>
                <a:ea typeface="Arial" panose="020B0604020202090204" pitchFamily="34" charset="0"/>
                <a:cs typeface="Arial" panose="020B0604020202090204" pitchFamily="34" charset="0"/>
              </a:rPr>
              <a:t>|</a:t>
            </a:r>
            <a:r>
              <a:rPr kumimoji="1" lang="zh-CN" altLang="en-US" sz="1200" b="0" i="0" u="none" strike="noStrike" kern="1200" cap="none" spc="0" normalizeH="0" baseline="0" noProof="0" dirty="0" smtClean="0">
                <a:ln>
                  <a:noFill/>
                </a:ln>
                <a:solidFill>
                  <a:prstClr val="white"/>
                </a:solidFill>
                <a:effectLst/>
                <a:uLnTx/>
                <a:uFillTx/>
                <a:latin typeface="Arial" panose="020B0604020202090204" pitchFamily="34" charset="0"/>
                <a:ea typeface="Arial" panose="020B0604020202090204" pitchFamily="34" charset="0"/>
                <a:cs typeface="Arial" panose="020B0604020202090204" pitchFamily="34" charset="0"/>
              </a:rPr>
              <a:t> </a:t>
            </a:r>
            <a:r>
              <a:rPr kumimoji="1" lang="ru-RU" altLang="zh-CN" sz="1200" dirty="0" smtClean="0">
                <a:solidFill>
                  <a:prstClr val="white"/>
                </a:solidFill>
                <a:latin typeface="Arial" panose="020B0604020202090204" pitchFamily="34" charset="0"/>
                <a:ea typeface="Arial" panose="020B0604020202090204" pitchFamily="34" charset="0"/>
                <a:cs typeface="Arial" panose="020B0604020202090204" pitchFamily="34" charset="0"/>
              </a:rPr>
              <a:t>Открытость </a:t>
            </a:r>
            <a:r>
              <a:rPr kumimoji="1" lang="ru-RU" altLang="zh-CN" sz="1200" dirty="0">
                <a:solidFill>
                  <a:prstClr val="white"/>
                </a:solidFill>
                <a:latin typeface="Arial" panose="020B0604020202090204" pitchFamily="34" charset="0"/>
                <a:ea typeface="Arial" panose="020B0604020202090204" pitchFamily="34" charset="0"/>
                <a:cs typeface="Arial" panose="020B0604020202090204" pitchFamily="34" charset="0"/>
              </a:rPr>
              <a:t>и беспроигрышный вариант </a:t>
            </a:r>
            <a:r>
              <a:rPr kumimoji="1" lang="en-US" altLang="zh-CN" sz="1200" b="0" i="0" u="none" strike="noStrike" kern="1200" cap="none" spc="0" normalizeH="0" baseline="0" noProof="0" dirty="0" smtClean="0">
                <a:ln>
                  <a:noFill/>
                </a:ln>
                <a:solidFill>
                  <a:prstClr val="white"/>
                </a:solidFill>
                <a:effectLst/>
                <a:uLnTx/>
                <a:uFillTx/>
                <a:latin typeface="Arial" panose="020B0604020202090204" pitchFamily="34" charset="0"/>
                <a:ea typeface="Arial" panose="020B0604020202090204" pitchFamily="34" charset="0"/>
                <a:cs typeface="Arial" panose="020B0604020202090204" pitchFamily="34" charset="0"/>
              </a:rPr>
              <a:t>|</a:t>
            </a:r>
            <a:r>
              <a:rPr kumimoji="1" lang="zh-CN" altLang="en-US" sz="1200" b="0" i="0" u="none" strike="noStrike" kern="1200" cap="none" spc="0" normalizeH="0" baseline="0" noProof="0" dirty="0" smtClean="0">
                <a:ln>
                  <a:noFill/>
                </a:ln>
                <a:solidFill>
                  <a:prstClr val="white"/>
                </a:solidFill>
                <a:effectLst/>
                <a:uLnTx/>
                <a:uFillTx/>
                <a:latin typeface="Arial" panose="020B0604020202090204" pitchFamily="34" charset="0"/>
                <a:ea typeface="Arial" panose="020B0604020202090204" pitchFamily="34" charset="0"/>
                <a:cs typeface="Arial" panose="020B0604020202090204" pitchFamily="34" charset="0"/>
              </a:rPr>
              <a:t> </a:t>
            </a:r>
            <a:r>
              <a:rPr kumimoji="1" lang="ru-RU" altLang="zh-CN" sz="1200" dirty="0">
                <a:solidFill>
                  <a:prstClr val="white"/>
                </a:solidFill>
                <a:latin typeface="Arial" panose="020B0604020202090204" pitchFamily="34" charset="0"/>
                <a:ea typeface="Arial" panose="020B0604020202090204" pitchFamily="34" charset="0"/>
                <a:cs typeface="Arial" panose="020B0604020202090204" pitchFamily="34" charset="0"/>
              </a:rPr>
              <a:t>Стремление к инновациям</a:t>
            </a:r>
            <a:endParaRPr kumimoji="1" lang="zh-CN" altLang="en-US" sz="1200" b="0" i="0" u="none" strike="noStrike" kern="1200" cap="none" spc="0" normalizeH="0" baseline="0" noProof="0" dirty="0">
              <a:ln>
                <a:noFill/>
              </a:ln>
              <a:solidFill>
                <a:prstClr val="white"/>
              </a:solidFill>
              <a:effectLst/>
              <a:uLnTx/>
              <a:uFillTx/>
              <a:latin typeface="Arial" panose="020B0604020202090204" pitchFamily="34" charset="0"/>
              <a:ea typeface="Arial" panose="020B0604020202090204" pitchFamily="34" charset="0"/>
              <a:cs typeface="Arial" panose="020B060402020209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onitor, picture fram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0215" y="1589804"/>
            <a:ext cx="1290408" cy="891899"/>
          </a:xfrm>
          <a:prstGeom prst="rect">
            <a:avLst/>
          </a:prstGeom>
        </p:spPr>
      </p:pic>
      <p:pic>
        <p:nvPicPr>
          <p:cNvPr id="5" name="Picture 4" descr="A picture containing text, electronic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422" y="3668417"/>
            <a:ext cx="1149469" cy="728647"/>
          </a:xfrm>
          <a:prstGeom prst="rect">
            <a:avLst/>
          </a:prstGeom>
        </p:spPr>
      </p:pic>
      <p:pic>
        <p:nvPicPr>
          <p:cNvPr id="6" name="Picture 5" descr="A picture containing printer, electronic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2999" y="5458862"/>
            <a:ext cx="1073285" cy="624603"/>
          </a:xfrm>
          <a:prstGeom prst="rect">
            <a:avLst/>
          </a:prstGeom>
        </p:spPr>
      </p:pic>
      <p:pic>
        <p:nvPicPr>
          <p:cNvPr id="8" name="Picture 7" descr="A picture containing projecto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6904" y="4351979"/>
            <a:ext cx="1163263" cy="632669"/>
          </a:xfrm>
          <a:prstGeom prst="rect">
            <a:avLst/>
          </a:prstGeom>
        </p:spPr>
      </p:pic>
      <p:pic>
        <p:nvPicPr>
          <p:cNvPr id="26" name="Picture 25" descr="A picture containing text, electronics&#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2107" y="1534973"/>
            <a:ext cx="1376865" cy="951657"/>
          </a:xfrm>
          <a:prstGeom prst="rect">
            <a:avLst/>
          </a:prstGeom>
        </p:spPr>
      </p:pic>
      <p:sp>
        <p:nvSpPr>
          <p:cNvPr id="42" name="object 3"/>
          <p:cNvSpPr txBox="1"/>
          <p:nvPr/>
        </p:nvSpPr>
        <p:spPr bwMode="auto">
          <a:xfrm>
            <a:off x="5083484" y="1330157"/>
            <a:ext cx="1290408" cy="275590"/>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p>
            <a:pPr lvl="0" algn="ctr" fontAlgn="base">
              <a:buClrTx/>
              <a:buSzTx/>
              <a:buFontTx/>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rPr>
              <a:t>IVC1L </a:t>
            </a:r>
            <a:r>
              <a:rPr lang="ru-RU" sz="1100" dirty="0" smtClean="0">
                <a:solidFill>
                  <a:schemeClr val="tx1"/>
                </a:solidFill>
                <a:latin typeface="Arial" panose="020B0604020202090204" pitchFamily="34" charset="0"/>
                <a:ea typeface="Arial" panose="020B0604020202090204" pitchFamily="34" charset="0"/>
                <a:cs typeface="Arial" panose="020B0604020202090204" pitchFamily="34" charset="0"/>
                <a:sym typeface="+mn-ea"/>
              </a:rPr>
              <a:t>ПЛК</a:t>
            </a:r>
            <a:r>
              <a:rPr lang="en-US" sz="1100" dirty="0" smtClean="0">
                <a:solidFill>
                  <a:schemeClr val="tx1"/>
                </a:solidFill>
                <a:latin typeface="Arial" panose="020B0604020202090204" pitchFamily="34" charset="0"/>
                <a:ea typeface="Arial" panose="020B0604020202090204" pitchFamily="34" charset="0"/>
                <a:cs typeface="Arial" panose="020B0604020202090204" pitchFamily="34" charset="0"/>
                <a:sym typeface="+mn-ea"/>
              </a:rPr>
              <a:t> </a:t>
            </a:r>
            <a:endPar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endParaRPr>
          </a:p>
        </p:txBody>
      </p:sp>
      <p:sp>
        <p:nvSpPr>
          <p:cNvPr id="43" name="object 3"/>
          <p:cNvSpPr txBox="1"/>
          <p:nvPr/>
        </p:nvSpPr>
        <p:spPr bwMode="auto">
          <a:xfrm>
            <a:off x="3919839" y="3892066"/>
            <a:ext cx="1163263" cy="460375"/>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p>
            <a:pPr lvl="0" algn="ctr" fontAlgn="base">
              <a:buClrTx/>
              <a:buSzTx/>
              <a:buFontTx/>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rPr>
              <a:t>DA200 </a:t>
            </a:r>
            <a:r>
              <a:rPr lang="ru-RU" sz="1100" dirty="0" smtClean="0">
                <a:solidFill>
                  <a:schemeClr val="tx1"/>
                </a:solidFill>
                <a:latin typeface="Arial" panose="020B0604020202090204" pitchFamily="34" charset="0"/>
                <a:ea typeface="Arial" panose="020B0604020202090204" pitchFamily="34" charset="0"/>
                <a:cs typeface="Arial" panose="020B0604020202090204" pitchFamily="34" charset="0"/>
                <a:sym typeface="+mn-ea"/>
              </a:rPr>
              <a:t>сервопривод</a:t>
            </a:r>
            <a:endPar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endParaRPr>
          </a:p>
        </p:txBody>
      </p:sp>
      <p:sp>
        <p:nvSpPr>
          <p:cNvPr id="44" name="object 3"/>
          <p:cNvSpPr txBox="1"/>
          <p:nvPr/>
        </p:nvSpPr>
        <p:spPr bwMode="auto">
          <a:xfrm>
            <a:off x="3852334" y="5544587"/>
            <a:ext cx="1231026" cy="460375"/>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p>
            <a:pPr lvl="0" algn="ctr" fontAlgn="base">
              <a:buClrTx/>
              <a:buSzTx/>
              <a:buFontTx/>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rPr>
              <a:t>DA200 </a:t>
            </a:r>
            <a:r>
              <a:rPr lang="ru-RU" sz="1100" dirty="0" smtClean="0">
                <a:solidFill>
                  <a:schemeClr val="tx1"/>
                </a:solidFill>
                <a:latin typeface="Arial" panose="020B0604020202090204" pitchFamily="34" charset="0"/>
                <a:ea typeface="Arial" panose="020B0604020202090204" pitchFamily="34" charset="0"/>
                <a:cs typeface="Arial" panose="020B0604020202090204" pitchFamily="34" charset="0"/>
                <a:sym typeface="+mn-ea"/>
              </a:rPr>
              <a:t>серводвигатель</a:t>
            </a:r>
            <a:endPar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endParaRPr>
          </a:p>
        </p:txBody>
      </p:sp>
      <p:sp>
        <p:nvSpPr>
          <p:cNvPr id="45" name="object 3"/>
          <p:cNvSpPr txBox="1"/>
          <p:nvPr/>
        </p:nvSpPr>
        <p:spPr bwMode="auto">
          <a:xfrm>
            <a:off x="7607133" y="3223032"/>
            <a:ext cx="1163263" cy="275590"/>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p>
            <a:pPr lvl="0" algn="ctr" fontAlgn="base">
              <a:buClrTx/>
              <a:buSzTx/>
              <a:buFontTx/>
            </a:pPr>
            <a:r>
              <a:rPr lang="ru-RU" sz="1100" dirty="0" smtClean="0">
                <a:solidFill>
                  <a:schemeClr val="tx1"/>
                </a:solidFill>
                <a:latin typeface="Arial" panose="020B0604020202090204" pitchFamily="34" charset="0"/>
                <a:ea typeface="Arial" panose="020B0604020202090204" pitchFamily="34" charset="0"/>
                <a:cs typeface="Arial" panose="020B0604020202090204" pitchFamily="34" charset="0"/>
                <a:sym typeface="+mn-ea"/>
              </a:rPr>
              <a:t>ПЧ </a:t>
            </a:r>
            <a:r>
              <a:rPr lang="en-US" sz="1100" dirty="0" smtClean="0">
                <a:solidFill>
                  <a:schemeClr val="tx1"/>
                </a:solidFill>
                <a:latin typeface="Arial" panose="020B0604020202090204" pitchFamily="34" charset="0"/>
                <a:ea typeface="Arial" panose="020B0604020202090204" pitchFamily="34" charset="0"/>
                <a:cs typeface="Arial" panose="020B0604020202090204" pitchFamily="34" charset="0"/>
                <a:sym typeface="+mn-ea"/>
              </a:rPr>
              <a:t>GD10</a:t>
            </a:r>
            <a:endPar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endParaRPr>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2355" y="2936413"/>
            <a:ext cx="799292" cy="799292"/>
          </a:xfrm>
          <a:prstGeom prst="rect">
            <a:avLst/>
          </a:prstGeom>
        </p:spPr>
      </p:pic>
      <p:cxnSp>
        <p:nvCxnSpPr>
          <p:cNvPr id="50" name="Straight Arrow Connector 49"/>
          <p:cNvCxnSpPr/>
          <p:nvPr/>
        </p:nvCxnSpPr>
        <p:spPr>
          <a:xfrm flipV="1">
            <a:off x="4529081" y="2010802"/>
            <a:ext cx="601126" cy="590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2" name="Straight Arrow Connector 51"/>
          <p:cNvCxnSpPr/>
          <p:nvPr/>
        </p:nvCxnSpPr>
        <p:spPr>
          <a:xfrm flipV="1">
            <a:off x="6468972" y="2000398"/>
            <a:ext cx="734476" cy="590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4" name="Straight Arrow Connector 53"/>
          <p:cNvCxnSpPr/>
          <p:nvPr/>
        </p:nvCxnSpPr>
        <p:spPr>
          <a:xfrm>
            <a:off x="7203448" y="2000398"/>
            <a:ext cx="0" cy="9112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8" name="Straight Arrow Connector 57"/>
          <p:cNvCxnSpPr>
            <a:stCxn id="47" idx="2"/>
            <a:endCxn id="8" idx="0"/>
          </p:cNvCxnSpPr>
          <p:nvPr/>
        </p:nvCxnSpPr>
        <p:spPr>
          <a:xfrm>
            <a:off x="7262001" y="3735705"/>
            <a:ext cx="16535" cy="6162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2" name="Straight Arrow Connector 61"/>
          <p:cNvCxnSpPr>
            <a:stCxn id="26" idx="2"/>
            <a:endCxn id="5" idx="0"/>
          </p:cNvCxnSpPr>
          <p:nvPr/>
        </p:nvCxnSpPr>
        <p:spPr>
          <a:xfrm>
            <a:off x="5780540" y="2486630"/>
            <a:ext cx="18617" cy="118178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6" name="Straight Arrow Connector 65"/>
          <p:cNvCxnSpPr/>
          <p:nvPr/>
        </p:nvCxnSpPr>
        <p:spPr>
          <a:xfrm>
            <a:off x="5799156" y="4393754"/>
            <a:ext cx="18617" cy="118178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 name="标题 1"/>
          <p:cNvSpPr>
            <a:spLocks noGrp="1"/>
          </p:cNvSpPr>
          <p:nvPr>
            <p:ph type="title"/>
          </p:nvPr>
        </p:nvSpPr>
        <p:spPr/>
        <p:txBody>
          <a:bodyPr/>
          <a:lstStyle/>
          <a:p>
            <a:r>
              <a:rPr lang="fr-FR" dirty="0"/>
              <a:t>VFFS/</a:t>
            </a:r>
            <a:r>
              <a:rPr lang="ru-RU" dirty="0"/>
              <a:t>Шнековые фасовочные </a:t>
            </a:r>
            <a:r>
              <a:rPr lang="ru-RU" dirty="0" smtClean="0"/>
              <a:t>машины</a:t>
            </a:r>
            <a:endParaRPr lang="zh-CN" alt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ru-RU" dirty="0"/>
              <a:t>HFFS/Машина для упаковки по </a:t>
            </a:r>
            <a:r>
              <a:rPr lang="ru-RU" dirty="0" smtClean="0"/>
              <a:t>потоку</a:t>
            </a:r>
            <a:endParaRPr lang="zh-CN" altLang="en-US" dirty="0"/>
          </a:p>
        </p:txBody>
      </p:sp>
      <p:pic>
        <p:nvPicPr>
          <p:cNvPr id="5" name="Picture 2" descr="C:\Users\Administrator\Desktop\flow-wrapper-principle.png"/>
          <p:cNvPicPr>
            <a:picLocks noGrp="1" noChangeAspect="1" noChangeArrowheads="1"/>
          </p:cNvPicPr>
          <p:nvPr>
            <p:ph idx="4294967295"/>
          </p:nvPr>
        </p:nvPicPr>
        <p:blipFill>
          <a:blip r:embed="rId2"/>
          <a:srcRect/>
          <a:stretch>
            <a:fillRect/>
          </a:stretch>
        </p:blipFill>
        <p:spPr bwMode="auto">
          <a:xfrm>
            <a:off x="1109980" y="1195705"/>
            <a:ext cx="4760595" cy="2574290"/>
          </a:xfrm>
          <a:prstGeom prst="rect">
            <a:avLst/>
          </a:prstGeom>
          <a:noFill/>
        </p:spPr>
      </p:pic>
      <p:pic>
        <p:nvPicPr>
          <p:cNvPr id="6" name="Picture 3" descr="C:\Users\Administrator\Desktop\flow-pack-animation.gif"/>
          <p:cNvPicPr>
            <a:picLocks noChangeAspect="1" noChangeArrowheads="1" noCrop="1"/>
          </p:cNvPicPr>
          <p:nvPr/>
        </p:nvPicPr>
        <p:blipFill>
          <a:blip r:embed="rId3"/>
          <a:srcRect/>
          <a:stretch>
            <a:fillRect/>
          </a:stretch>
        </p:blipFill>
        <p:spPr bwMode="auto">
          <a:xfrm>
            <a:off x="5970905" y="1183005"/>
            <a:ext cx="4710430" cy="2586990"/>
          </a:xfrm>
          <a:prstGeom prst="rect">
            <a:avLst/>
          </a:prstGeom>
          <a:noFill/>
        </p:spPr>
      </p:pic>
      <p:pic>
        <p:nvPicPr>
          <p:cNvPr id="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210" y="3769995"/>
            <a:ext cx="4683125" cy="2581275"/>
          </a:xfrm>
          <a:prstGeom prst="rect">
            <a:avLst/>
          </a:prstGeom>
        </p:spPr>
      </p:pic>
      <p:pic>
        <p:nvPicPr>
          <p:cNvPr id="8"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902" y="3770218"/>
            <a:ext cx="4710172" cy="2581835"/>
          </a:xfrm>
          <a:prstGeom prst="rect">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ru-RU" dirty="0"/>
              <a:t>HFFS/Машина для упаковки по </a:t>
            </a:r>
            <a:r>
              <a:rPr lang="ru-RU" dirty="0" smtClean="0"/>
              <a:t>потоку</a:t>
            </a:r>
            <a:endParaRPr lang="zh-CN" altLang="en-US" dirty="0"/>
          </a:p>
        </p:txBody>
      </p:sp>
      <p:sp>
        <p:nvSpPr>
          <p:cNvPr id="20" name="AutoShape 2" descr="Image result for DA200 SERV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IN" dirty="0"/>
          </a:p>
        </p:txBody>
      </p:sp>
      <p:sp>
        <p:nvSpPr>
          <p:cNvPr id="21" name="AutoShape 4" descr="Image result for DA200 SERV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IN"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0890" y="1457960"/>
            <a:ext cx="8109585" cy="4493260"/>
          </a:xfrm>
          <a:prstGeom prst="rect">
            <a:avLst/>
          </a:prstGeom>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5"/>
          </p:nvPr>
        </p:nvSpPr>
        <p:spPr>
          <a:xfrm>
            <a:off x="570230" y="1088218"/>
            <a:ext cx="1301959" cy="369332"/>
          </a:xfrm>
        </p:spPr>
        <p:txBody>
          <a:bodyPr/>
          <a:lstStyle/>
          <a:p>
            <a:pPr algn="l"/>
            <a:r>
              <a:rPr lang="ru-RU" altLang="zh-CN" dirty="0" smtClean="0">
                <a:solidFill>
                  <a:schemeClr val="bg1"/>
                </a:solidFill>
                <a:latin typeface="Arial Bold" panose="020B0604020202090204" charset="0"/>
                <a:cs typeface="Arial Bold" panose="020B0604020202090204" charset="0"/>
                <a:sym typeface="+mn-ea"/>
              </a:rPr>
              <a:t>Функции</a:t>
            </a:r>
            <a:endParaRPr lang="en-US" altLang="zh-CN" dirty="0">
              <a:solidFill>
                <a:schemeClr val="bg1"/>
              </a:solidFill>
              <a:latin typeface="Arial Bold" panose="020B0604020202090204" charset="0"/>
              <a:cs typeface="Arial Bold" panose="020B0604020202090204" charset="0"/>
              <a:sym typeface="+mn-ea"/>
            </a:endParaRPr>
          </a:p>
        </p:txBody>
      </p:sp>
      <p:sp>
        <p:nvSpPr>
          <p:cNvPr id="4" name="文本占位符 3"/>
          <p:cNvSpPr>
            <a:spLocks noGrp="1"/>
          </p:cNvSpPr>
          <p:nvPr>
            <p:ph type="body" sz="quarter" idx="13"/>
          </p:nvPr>
        </p:nvSpPr>
        <p:spPr/>
        <p:txBody>
          <a:bodyPr/>
          <a:lstStyle/>
          <a:p>
            <a:r>
              <a:rPr lang="ru-RU" dirty="0"/>
              <a:t>HFFS/Машина для упаковки по потоку</a:t>
            </a:r>
            <a:endParaRPr lang="zh-CN" altLang="en-US" dirty="0"/>
          </a:p>
        </p:txBody>
      </p:sp>
      <p:sp>
        <p:nvSpPr>
          <p:cNvPr id="5" name="文本占位符 4"/>
          <p:cNvSpPr>
            <a:spLocks noGrp="1"/>
          </p:cNvSpPr>
          <p:nvPr>
            <p:ph type="body" sz="quarter" idx="14"/>
          </p:nvPr>
        </p:nvSpPr>
        <p:spPr>
          <a:xfrm>
            <a:off x="570230" y="1689735"/>
            <a:ext cx="4173855" cy="3118485"/>
          </a:xfrm>
        </p:spPr>
        <p:txBody>
          <a:bodyPr/>
          <a:lstStyle/>
          <a:p>
            <a:pPr lvl="0" algn="just">
              <a:lnSpc>
                <a:spcPct val="115000"/>
              </a:lnSpc>
              <a:spcBef>
                <a:spcPts val="600"/>
              </a:spcBef>
              <a:spcAft>
                <a:spcPts val="600"/>
              </a:spcAft>
              <a:buFont typeface="Arial" panose="020B0604020202090204" pitchFamily="34" charset="0"/>
              <a:buChar char=""/>
            </a:pPr>
            <a:r>
              <a:rPr lang="ru-RU" sz="1800" kern="100" dirty="0">
                <a:cs typeface="Arial" panose="020B0604020202090204" pitchFamily="34" charset="0"/>
                <a:sym typeface="+mn-ea"/>
              </a:rPr>
              <a:t>Высокая точность в случае коррекции отметки глаза.</a:t>
            </a:r>
          </a:p>
          <a:p>
            <a:pPr lvl="0" algn="just">
              <a:lnSpc>
                <a:spcPct val="115000"/>
              </a:lnSpc>
              <a:spcBef>
                <a:spcPts val="600"/>
              </a:spcBef>
              <a:spcAft>
                <a:spcPts val="600"/>
              </a:spcAft>
              <a:buFont typeface="Arial" panose="020B0604020202090204" pitchFamily="34" charset="0"/>
              <a:buChar char=""/>
            </a:pPr>
            <a:r>
              <a:rPr lang="ru-RU" sz="1800" kern="100" dirty="0">
                <a:cs typeface="Arial" panose="020B0604020202090204" pitchFamily="34" charset="0"/>
                <a:sym typeface="+mn-ea"/>
              </a:rPr>
              <a:t>Все данные получены в одном человеко-машинном интерфейсе и выполнены в ручном и автоматическом режиме.</a:t>
            </a:r>
          </a:p>
          <a:p>
            <a:pPr lvl="0" algn="just">
              <a:lnSpc>
                <a:spcPct val="115000"/>
              </a:lnSpc>
              <a:spcBef>
                <a:spcPts val="600"/>
              </a:spcBef>
              <a:spcAft>
                <a:spcPts val="600"/>
              </a:spcAft>
              <a:buFont typeface="Arial" panose="020B0604020202090204" pitchFamily="34" charset="0"/>
              <a:buChar char=""/>
            </a:pPr>
            <a:r>
              <a:rPr lang="ru-RU" sz="1800" kern="100" dirty="0">
                <a:cs typeface="Arial" panose="020B0604020202090204" pitchFamily="34" charset="0"/>
                <a:sym typeface="+mn-ea"/>
              </a:rPr>
              <a:t>Скорость работы 90 </a:t>
            </a:r>
            <a:r>
              <a:rPr lang="ru-RU" sz="1800" kern="100" dirty="0" err="1">
                <a:cs typeface="Arial" panose="020B0604020202090204" pitchFamily="34" charset="0"/>
                <a:sym typeface="+mn-ea"/>
              </a:rPr>
              <a:t>уп</a:t>
            </a:r>
            <a:r>
              <a:rPr lang="ru-RU" sz="1800" kern="100" dirty="0">
                <a:cs typeface="Arial" panose="020B0604020202090204" pitchFamily="34" charset="0"/>
                <a:sym typeface="+mn-ea"/>
              </a:rPr>
              <a:t>./мин. при производстве с длиной пакета 265 мм.</a:t>
            </a:r>
            <a:r>
              <a:rPr lang="en-US" sz="1800" kern="100" dirty="0" smtClean="0">
                <a:effectLst/>
                <a:cs typeface="Arial" panose="020B0604020202090204" pitchFamily="34" charset="0"/>
                <a:sym typeface="+mn-ea"/>
              </a:rPr>
              <a:t> </a:t>
            </a:r>
            <a:endParaRPr lang="en-US" altLang="en-US" sz="1800" kern="100" dirty="0">
              <a:effectLst/>
              <a:cs typeface="Arial" panose="020B0604020202090204" pitchFamily="34" charset="0"/>
              <a:sym typeface="+mn-ea"/>
            </a:endParaRPr>
          </a:p>
        </p:txBody>
      </p:sp>
      <p:grpSp>
        <p:nvGrpSpPr>
          <p:cNvPr id="6" name="组合 5"/>
          <p:cNvGrpSpPr/>
          <p:nvPr/>
        </p:nvGrpSpPr>
        <p:grpSpPr>
          <a:xfrm>
            <a:off x="5149215" y="919480"/>
            <a:ext cx="5741035" cy="5608955"/>
            <a:chOff x="7656" y="1682"/>
            <a:chExt cx="9041" cy="8833"/>
          </a:xfrm>
        </p:grpSpPr>
        <p:pic>
          <p:nvPicPr>
            <p:cNvPr id="9" name="Picture 1" descr="download"/>
            <p:cNvPicPr>
              <a:picLocks noChangeAspect="1" noChangeArrowheads="1"/>
            </p:cNvPicPr>
            <p:nvPr/>
          </p:nvPicPr>
          <p:blipFill>
            <a:blip r:embed="rId3" cstate="print"/>
            <a:srcRect/>
            <a:stretch>
              <a:fillRect/>
            </a:stretch>
          </p:blipFill>
          <p:spPr bwMode="auto">
            <a:xfrm>
              <a:off x="11537" y="1682"/>
              <a:ext cx="1245" cy="890"/>
            </a:xfrm>
            <a:prstGeom prst="rect">
              <a:avLst/>
            </a:prstGeom>
            <a:noFill/>
          </p:spPr>
        </p:pic>
        <p:pic>
          <p:nvPicPr>
            <p:cNvPr id="10" name="Picture 23" descr="111"/>
            <p:cNvPicPr>
              <a:picLocks noChangeAspect="1" noChangeArrowheads="1"/>
            </p:cNvPicPr>
            <p:nvPr/>
          </p:nvPicPr>
          <p:blipFill>
            <a:blip r:embed="rId4" cstate="print"/>
            <a:srcRect/>
            <a:stretch>
              <a:fillRect/>
            </a:stretch>
          </p:blipFill>
          <p:spPr bwMode="auto">
            <a:xfrm>
              <a:off x="11350" y="3086"/>
              <a:ext cx="1695" cy="945"/>
            </a:xfrm>
            <a:prstGeom prst="rect">
              <a:avLst/>
            </a:prstGeom>
            <a:noFill/>
          </p:spPr>
        </p:pic>
        <p:sp>
          <p:nvSpPr>
            <p:cNvPr id="11" name="AutoShape 25"/>
            <p:cNvSpPr>
              <a:spLocks noChangeShapeType="1"/>
            </p:cNvSpPr>
            <p:nvPr/>
          </p:nvSpPr>
          <p:spPr bwMode="auto">
            <a:xfrm>
              <a:off x="12151" y="2594"/>
              <a:ext cx="0" cy="47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12" name="AutoShape 21"/>
            <p:cNvSpPr>
              <a:spLocks noChangeShapeType="1"/>
            </p:cNvSpPr>
            <p:nvPr/>
          </p:nvSpPr>
          <p:spPr bwMode="auto">
            <a:xfrm>
              <a:off x="8884" y="4607"/>
              <a:ext cx="6785" cy="0"/>
            </a:xfrm>
            <a:prstGeom prst="straightConnector1">
              <a:avLst/>
            </a:prstGeom>
            <a:ln>
              <a:solidFill>
                <a:srgbClr val="C00000"/>
              </a:solidFill>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17" name="AutoShape 18"/>
            <p:cNvSpPr>
              <a:spLocks noChangeShapeType="1"/>
            </p:cNvSpPr>
            <p:nvPr/>
          </p:nvSpPr>
          <p:spPr bwMode="auto">
            <a:xfrm>
              <a:off x="15656" y="4610"/>
              <a:ext cx="0" cy="1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18" name="AutoShape 22"/>
            <p:cNvSpPr>
              <a:spLocks noChangeShapeType="1"/>
            </p:cNvSpPr>
            <p:nvPr/>
          </p:nvSpPr>
          <p:spPr bwMode="auto">
            <a:xfrm>
              <a:off x="12133" y="4044"/>
              <a:ext cx="0" cy="562"/>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1" name="AutoShape 18"/>
            <p:cNvSpPr>
              <a:spLocks noChangeShapeType="1"/>
            </p:cNvSpPr>
            <p:nvPr/>
          </p:nvSpPr>
          <p:spPr bwMode="auto">
            <a:xfrm>
              <a:off x="8914" y="4610"/>
              <a:ext cx="0" cy="1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3" name="AutoShape 18"/>
            <p:cNvSpPr>
              <a:spLocks noChangeShapeType="1"/>
            </p:cNvSpPr>
            <p:nvPr/>
          </p:nvSpPr>
          <p:spPr bwMode="auto">
            <a:xfrm>
              <a:off x="12129" y="4610"/>
              <a:ext cx="0" cy="1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pic>
          <p:nvPicPr>
            <p:cNvPr id="25" name="Picture 24"/>
            <p:cNvPicPr>
              <a:picLocks noChangeAspect="1"/>
            </p:cNvPicPr>
            <p:nvPr/>
          </p:nvPicPr>
          <p:blipFill>
            <a:blip r:embed="rId5"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rot="16200000">
              <a:off x="7917" y="6077"/>
              <a:ext cx="2070" cy="916"/>
            </a:xfrm>
            <a:prstGeom prst="rect">
              <a:avLst/>
            </a:prstGeom>
          </p:spPr>
        </p:pic>
        <p:pic>
          <p:nvPicPr>
            <p:cNvPr id="28" name="Picture 27"/>
            <p:cNvPicPr>
              <a:picLocks noChangeAspect="1"/>
            </p:cNvPicPr>
            <p:nvPr/>
          </p:nvPicPr>
          <p:blipFill>
            <a:blip r:embed="rId5"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rot="16200000">
              <a:off x="11162" y="6090"/>
              <a:ext cx="2070" cy="916"/>
            </a:xfrm>
            <a:prstGeom prst="rect">
              <a:avLst/>
            </a:prstGeom>
          </p:spPr>
        </p:pic>
        <p:pic>
          <p:nvPicPr>
            <p:cNvPr id="29" name="Picture 28"/>
            <p:cNvPicPr>
              <a:picLocks noChangeAspect="1"/>
            </p:cNvPicPr>
            <p:nvPr/>
          </p:nvPicPr>
          <p:blipFill>
            <a:blip r:embed="rId5"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rot="16200000">
              <a:off x="14621" y="6077"/>
              <a:ext cx="2070" cy="916"/>
            </a:xfrm>
            <a:prstGeom prst="rect">
              <a:avLst/>
            </a:prstGeom>
          </p:spPr>
        </p:pic>
        <p:sp>
          <p:nvSpPr>
            <p:cNvPr id="38" name="AutoShape 18"/>
            <p:cNvSpPr>
              <a:spLocks noChangeShapeType="1"/>
            </p:cNvSpPr>
            <p:nvPr/>
          </p:nvSpPr>
          <p:spPr bwMode="auto">
            <a:xfrm>
              <a:off x="8952" y="7570"/>
              <a:ext cx="0" cy="1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39" name="AutoShape 18"/>
            <p:cNvSpPr>
              <a:spLocks noChangeShapeType="1"/>
            </p:cNvSpPr>
            <p:nvPr/>
          </p:nvSpPr>
          <p:spPr bwMode="auto">
            <a:xfrm>
              <a:off x="12192" y="7570"/>
              <a:ext cx="0" cy="1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40" name="AutoShape 18"/>
            <p:cNvSpPr>
              <a:spLocks noChangeShapeType="1"/>
            </p:cNvSpPr>
            <p:nvPr/>
          </p:nvSpPr>
          <p:spPr bwMode="auto">
            <a:xfrm>
              <a:off x="15690" y="7570"/>
              <a:ext cx="0" cy="1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pic>
          <p:nvPicPr>
            <p:cNvPr id="48" name="Picture 47"/>
            <p:cNvPicPr>
              <a:picLocks noChangeAspect="1"/>
            </p:cNvPicPr>
            <p:nvPr/>
          </p:nvPicPr>
          <p:blipFill>
            <a:blip r:embed="rId6">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7910" y="8434"/>
              <a:ext cx="2083" cy="1443"/>
            </a:xfrm>
            <a:prstGeom prst="rect">
              <a:avLst/>
            </a:prstGeom>
          </p:spPr>
        </p:pic>
        <p:pic>
          <p:nvPicPr>
            <p:cNvPr id="49" name="Picture 48"/>
            <p:cNvPicPr>
              <a:picLocks noChangeAspect="1"/>
            </p:cNvPicPr>
            <p:nvPr/>
          </p:nvPicPr>
          <p:blipFill>
            <a:blip r:embed="rId6">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11110" y="8489"/>
              <a:ext cx="2083" cy="1443"/>
            </a:xfrm>
            <a:prstGeom prst="rect">
              <a:avLst/>
            </a:prstGeom>
          </p:spPr>
        </p:pic>
        <p:pic>
          <p:nvPicPr>
            <p:cNvPr id="50" name="Picture 49"/>
            <p:cNvPicPr>
              <a:picLocks noChangeAspect="1"/>
            </p:cNvPicPr>
            <p:nvPr/>
          </p:nvPicPr>
          <p:blipFill>
            <a:blip r:embed="rId6">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tretch>
              <a:fillRect/>
            </a:stretch>
          </p:blipFill>
          <p:spPr>
            <a:xfrm>
              <a:off x="14614" y="8507"/>
              <a:ext cx="2083" cy="1443"/>
            </a:xfrm>
            <a:prstGeom prst="rect">
              <a:avLst/>
            </a:prstGeom>
          </p:spPr>
        </p:pic>
        <p:sp>
          <p:nvSpPr>
            <p:cNvPr id="54" name="Text Box 27"/>
            <p:cNvSpPr txBox="1">
              <a:spLocks noChangeArrowheads="1"/>
            </p:cNvSpPr>
            <p:nvPr/>
          </p:nvSpPr>
          <p:spPr bwMode="auto">
            <a:xfrm>
              <a:off x="13045" y="1850"/>
              <a:ext cx="1245" cy="49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Vs HMI</a:t>
              </a:r>
            </a:p>
          </p:txBody>
        </p:sp>
        <p:sp>
          <p:nvSpPr>
            <p:cNvPr id="55" name="Text Box 24"/>
            <p:cNvSpPr txBox="1">
              <a:spLocks noChangeArrowheads="1"/>
            </p:cNvSpPr>
            <p:nvPr/>
          </p:nvSpPr>
          <p:spPr bwMode="auto">
            <a:xfrm>
              <a:off x="13193" y="3284"/>
              <a:ext cx="1228" cy="63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lang="en-US" sz="1200" dirty="0">
                  <a:solidFill>
                    <a:schemeClr val="tx1"/>
                  </a:solidFill>
                  <a:latin typeface="Arial" panose="020B0604020202090204" pitchFamily="34" charset="0"/>
                  <a:ea typeface="Arial" panose="020B0604020202090204" pitchFamily="34" charset="0"/>
                  <a:cs typeface="Arial" panose="020B0604020202090204" pitchFamily="34" charset="0"/>
                </a:rPr>
                <a:t>IVC1L </a:t>
              </a:r>
              <a:r>
                <a:rPr kumimoji="0" lang="ru-RU" sz="1200" b="0" i="0" u="none" strike="noStrike" cap="none" normalizeH="0" baseline="0" dirty="0" smtClean="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ПЛК</a:t>
              </a:r>
              <a:endParaRPr kumimoji="0" lang="en-US" sz="1200"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endParaRPr>
            </a:p>
          </p:txBody>
        </p:sp>
        <p:sp>
          <p:nvSpPr>
            <p:cNvPr id="56" name="Text Box 24"/>
            <p:cNvSpPr txBox="1">
              <a:spLocks noChangeArrowheads="1"/>
            </p:cNvSpPr>
            <p:nvPr/>
          </p:nvSpPr>
          <p:spPr bwMode="auto">
            <a:xfrm>
              <a:off x="13850" y="6052"/>
              <a:ext cx="1228" cy="63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ln>
                    <a:noFill/>
                  </a:ln>
                  <a:solidFill>
                    <a:schemeClr val="tx1"/>
                  </a:solidFill>
                  <a:effectLst/>
                  <a:latin typeface="Arial" panose="020B0604020202090204" pitchFamily="34" charset="0"/>
                  <a:cs typeface="Arial" panose="020B0604020202090204" pitchFamily="34" charset="0"/>
                </a:rPr>
                <a:t>DA200</a:t>
              </a:r>
            </a:p>
            <a:p>
              <a:pPr marL="0" marR="0" lvl="0" indent="0" algn="ctr" defTabSz="914400" rtl="0" eaLnBrk="1" fontAlgn="base" latinLnBrk="0" hangingPunct="1">
                <a:lnSpc>
                  <a:spcPct val="100000"/>
                </a:lnSpc>
                <a:spcBef>
                  <a:spcPct val="0"/>
                </a:spcBef>
                <a:spcAft>
                  <a:spcPct val="0"/>
                </a:spcAft>
                <a:buClrTx/>
                <a:buSzTx/>
                <a:buFontTx/>
                <a:buNone/>
              </a:pPr>
              <a:r>
                <a:rPr lang="ru-RU" sz="1200" dirty="0" smtClean="0">
                  <a:solidFill>
                    <a:schemeClr val="tx1"/>
                  </a:solidFill>
                  <a:latin typeface="Arial" panose="020B0604020202090204" pitchFamily="34" charset="0"/>
                  <a:cs typeface="Arial" panose="020B0604020202090204" pitchFamily="34" charset="0"/>
                </a:rPr>
                <a:t>Серво</a:t>
              </a:r>
              <a:endParaRPr kumimoji="0" lang="en-US" sz="12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57" name="Text Box 24"/>
            <p:cNvSpPr txBox="1">
              <a:spLocks noChangeArrowheads="1"/>
            </p:cNvSpPr>
            <p:nvPr/>
          </p:nvSpPr>
          <p:spPr bwMode="auto">
            <a:xfrm>
              <a:off x="10452" y="6124"/>
              <a:ext cx="1228" cy="63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ln>
                    <a:noFill/>
                  </a:ln>
                  <a:solidFill>
                    <a:schemeClr val="tx1"/>
                  </a:solidFill>
                  <a:effectLst/>
                  <a:latin typeface="Arial" panose="020B0604020202090204" pitchFamily="34" charset="0"/>
                  <a:cs typeface="Arial" panose="020B0604020202090204" pitchFamily="34" charset="0"/>
                </a:rPr>
                <a:t>DA200</a:t>
              </a:r>
            </a:p>
            <a:p>
              <a:pPr marL="0" marR="0" lvl="0" indent="0" algn="ctr" defTabSz="914400" rtl="0" eaLnBrk="1" fontAlgn="base" latinLnBrk="0" hangingPunct="1">
                <a:lnSpc>
                  <a:spcPct val="100000"/>
                </a:lnSpc>
                <a:spcBef>
                  <a:spcPct val="0"/>
                </a:spcBef>
                <a:spcAft>
                  <a:spcPct val="0"/>
                </a:spcAft>
                <a:buClrTx/>
                <a:buSzTx/>
                <a:buFontTx/>
                <a:buNone/>
              </a:pPr>
              <a:r>
                <a:rPr lang="ru-RU" sz="1200" dirty="0" smtClean="0">
                  <a:solidFill>
                    <a:schemeClr val="tx1"/>
                  </a:solidFill>
                  <a:latin typeface="Arial" panose="020B0604020202090204" pitchFamily="34" charset="0"/>
                  <a:cs typeface="Arial" panose="020B0604020202090204" pitchFamily="34" charset="0"/>
                </a:rPr>
                <a:t>Серво</a:t>
              </a:r>
              <a:endParaRPr kumimoji="0" lang="en-US" sz="12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58" name="Text Box 24"/>
            <p:cNvSpPr txBox="1">
              <a:spLocks noChangeArrowheads="1"/>
            </p:cNvSpPr>
            <p:nvPr/>
          </p:nvSpPr>
          <p:spPr bwMode="auto">
            <a:xfrm>
              <a:off x="7656" y="9877"/>
              <a:ext cx="2337" cy="63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ct val="0"/>
                </a:spcAft>
              </a:pPr>
              <a:r>
                <a:rPr lang="ru-RU" sz="1200" dirty="0">
                  <a:solidFill>
                    <a:schemeClr val="tx1"/>
                  </a:solidFill>
                  <a:latin typeface="Arial" panose="020B0604020202090204" pitchFamily="34" charset="0"/>
                  <a:cs typeface="Arial" panose="020B0604020202090204" pitchFamily="34" charset="0"/>
                </a:rPr>
                <a:t>ПОДАЮЩИЙ</a:t>
              </a:r>
            </a:p>
            <a:p>
              <a:pPr lvl="0" algn="ctr" fontAlgn="base">
                <a:spcBef>
                  <a:spcPct val="0"/>
                </a:spcBef>
                <a:spcAft>
                  <a:spcPct val="0"/>
                </a:spcAft>
              </a:pPr>
              <a:r>
                <a:rPr lang="ru-RU" sz="1200" dirty="0">
                  <a:solidFill>
                    <a:schemeClr val="tx1"/>
                  </a:solidFill>
                  <a:latin typeface="Arial" panose="020B0604020202090204" pitchFamily="34" charset="0"/>
                  <a:cs typeface="Arial" panose="020B0604020202090204" pitchFamily="34" charset="0"/>
                </a:rPr>
                <a:t>СЕРВОПРИВОД</a:t>
              </a:r>
              <a:endParaRPr kumimoji="0" lang="en-US" sz="12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59" name="Text Box 24"/>
            <p:cNvSpPr txBox="1">
              <a:spLocks noChangeArrowheads="1"/>
            </p:cNvSpPr>
            <p:nvPr/>
          </p:nvSpPr>
          <p:spPr bwMode="auto">
            <a:xfrm>
              <a:off x="11110" y="9877"/>
              <a:ext cx="2250" cy="63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ct val="0"/>
                </a:spcAft>
              </a:pPr>
              <a:r>
                <a:rPr lang="ru-RU" sz="1200" dirty="0">
                  <a:solidFill>
                    <a:schemeClr val="tx1"/>
                  </a:solidFill>
                  <a:latin typeface="Arial" panose="020B0604020202090204" pitchFamily="34" charset="0"/>
                  <a:cs typeface="Arial" panose="020B0604020202090204" pitchFamily="34" charset="0"/>
                </a:rPr>
                <a:t>РЕЗАК</a:t>
              </a:r>
            </a:p>
            <a:p>
              <a:pPr lvl="0" algn="ctr" fontAlgn="base">
                <a:spcBef>
                  <a:spcPct val="0"/>
                </a:spcBef>
                <a:spcAft>
                  <a:spcPct val="0"/>
                </a:spcAft>
              </a:pPr>
              <a:r>
                <a:rPr lang="ru-RU" sz="1200" dirty="0">
                  <a:solidFill>
                    <a:schemeClr val="tx1"/>
                  </a:solidFill>
                  <a:latin typeface="Arial" panose="020B0604020202090204" pitchFamily="34" charset="0"/>
                  <a:cs typeface="Arial" panose="020B0604020202090204" pitchFamily="34" charset="0"/>
                </a:rPr>
                <a:t>СЕРВОПРИВОД</a:t>
              </a:r>
              <a:endParaRPr kumimoji="0" lang="en-US" sz="12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60" name="Text Box 24"/>
            <p:cNvSpPr txBox="1">
              <a:spLocks noChangeArrowheads="1"/>
            </p:cNvSpPr>
            <p:nvPr/>
          </p:nvSpPr>
          <p:spPr bwMode="auto">
            <a:xfrm>
              <a:off x="14462" y="9877"/>
              <a:ext cx="2235" cy="63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ct val="0"/>
                </a:spcAft>
              </a:pPr>
              <a:r>
                <a:rPr lang="ru-RU" sz="1200" dirty="0" smtClean="0">
                  <a:solidFill>
                    <a:schemeClr val="tx1"/>
                  </a:solidFill>
                  <a:latin typeface="Arial" panose="020B0604020202090204" pitchFamily="34" charset="0"/>
                  <a:cs typeface="Arial" panose="020B0604020202090204" pitchFamily="34" charset="0"/>
                </a:rPr>
                <a:t>СЕРВОПРИВОД ДЛЯ ЭТИКЕТКИ</a:t>
              </a:r>
              <a:endParaRPr kumimoji="0" lang="en-US" sz="12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gr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ru-RU" dirty="0">
                <a:solidFill>
                  <a:srgbClr val="0081CC"/>
                </a:solidFill>
                <a:latin typeface="Arial Bold" panose="020B0604020202090204" charset="0"/>
                <a:cs typeface="Arial Bold" panose="020B0604020202090204" charset="0"/>
                <a:sym typeface="+mn-ea"/>
              </a:rPr>
              <a:t>Машина для нанесения этикеток горячим клеем BOPP (распылительного и валкового типа</a:t>
            </a:r>
            <a:r>
              <a:rPr lang="ru-RU" dirty="0" smtClean="0">
                <a:solidFill>
                  <a:srgbClr val="0081CC"/>
                </a:solidFill>
                <a:latin typeface="Arial Bold" panose="020B0604020202090204" charset="0"/>
                <a:cs typeface="Arial Bold" panose="020B0604020202090204" charset="0"/>
                <a:sym typeface="+mn-ea"/>
              </a:rPr>
              <a:t>)</a:t>
            </a:r>
            <a:endParaRPr lang="zh-CN" altLang="en-US" dirty="0"/>
          </a:p>
        </p:txBody>
      </p:sp>
      <p:sp>
        <p:nvSpPr>
          <p:cNvPr id="2" name="Rectangle 1"/>
          <p:cNvSpPr/>
          <p:nvPr/>
        </p:nvSpPr>
        <p:spPr>
          <a:xfrm>
            <a:off x="971007" y="130629"/>
            <a:ext cx="6096000" cy="583565"/>
          </a:xfrm>
          <a:prstGeom prst="rect">
            <a:avLst/>
          </a:prstGeom>
        </p:spPr>
        <p:txBody>
          <a:bodyPr>
            <a:spAutoFit/>
          </a:bodyPr>
          <a:lstStyle/>
          <a:p>
            <a:r>
              <a:rPr lang="en-US" sz="3200" b="1" dirty="0">
                <a:solidFill>
                  <a:schemeClr val="accent2">
                    <a:lumMod val="75000"/>
                  </a:schemeClr>
                </a:solidFill>
              </a:rPr>
              <a:t> </a:t>
            </a:r>
            <a:endParaRPr lang="en-US" sz="3200" dirty="0">
              <a:solidFill>
                <a:schemeClr val="accent2">
                  <a:lumMod val="75000"/>
                </a:schemeClr>
              </a:solidFill>
            </a:endParaRPr>
          </a:p>
        </p:txBody>
      </p:sp>
      <p:pic>
        <p:nvPicPr>
          <p:cNvPr id="9" name="Picture 8" descr="C:\Users\Administrator\Desktop\cb76cfd3-ee23-4a5f-b8e3-a818b86571eb.jpg"/>
          <p:cNvPicPr/>
          <p:nvPr/>
        </p:nvPicPr>
        <p:blipFill>
          <a:blip r:embed="rId2"/>
          <a:srcRect/>
          <a:stretch>
            <a:fillRect/>
          </a:stretch>
        </p:blipFill>
        <p:spPr bwMode="auto">
          <a:xfrm>
            <a:off x="784246" y="1690009"/>
            <a:ext cx="5395788" cy="3538331"/>
          </a:xfrm>
          <a:prstGeom prst="rect">
            <a:avLst/>
          </a:prstGeom>
          <a:noFill/>
          <a:ln w="9525">
            <a:noFill/>
            <a:miter lim="800000"/>
            <a:headEnd/>
            <a:tailEnd/>
          </a:ln>
        </p:spPr>
      </p:pic>
      <p:cxnSp>
        <p:nvCxnSpPr>
          <p:cNvPr id="10" name="AutoShape 2"/>
          <p:cNvCxnSpPr>
            <a:cxnSpLocks noChangeShapeType="1"/>
          </p:cNvCxnSpPr>
          <p:nvPr/>
        </p:nvCxnSpPr>
        <p:spPr bwMode="auto">
          <a:xfrm>
            <a:off x="3263746" y="4075827"/>
            <a:ext cx="0" cy="1487488"/>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
        <p:nvSpPr>
          <p:cNvPr id="11" name="Text Box 3"/>
          <p:cNvSpPr txBox="1">
            <a:spLocks noChangeArrowheads="1"/>
          </p:cNvSpPr>
          <p:nvPr/>
        </p:nvSpPr>
        <p:spPr bwMode="auto">
          <a:xfrm>
            <a:off x="1229360" y="5563235"/>
            <a:ext cx="1275715" cy="481965"/>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altLang="zh-CN" sz="1400" dirty="0">
                <a:solidFill>
                  <a:schemeClr val="tx1"/>
                </a:solidFill>
                <a:latin typeface="Arial Regular" panose="020B0604020202090204" charset="0"/>
                <a:ea typeface="Arial" panose="020B0604020202090204" pitchFamily="34" charset="0"/>
                <a:cs typeface="Arial Regular" panose="020B0604020202090204" charset="0"/>
              </a:rPr>
              <a:t>Клеевой блок</a:t>
            </a:r>
            <a:endParaRPr kumimoji="0" lang="en-US" altLang="zh-CN" sz="14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endParaRPr>
          </a:p>
        </p:txBody>
      </p:sp>
      <p:sp>
        <p:nvSpPr>
          <p:cNvPr id="12" name="Text Box 4"/>
          <p:cNvSpPr txBox="1">
            <a:spLocks noChangeArrowheads="1"/>
          </p:cNvSpPr>
          <p:nvPr/>
        </p:nvSpPr>
        <p:spPr bwMode="auto">
          <a:xfrm>
            <a:off x="2573867" y="5563235"/>
            <a:ext cx="1143000" cy="59436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altLang="zh-CN" sz="1400" dirty="0">
                <a:solidFill>
                  <a:schemeClr val="tx1"/>
                </a:solidFill>
                <a:latin typeface="Arial Regular" panose="020B0604020202090204" charset="0"/>
                <a:ea typeface="Arial" panose="020B0604020202090204" pitchFamily="34" charset="0"/>
                <a:cs typeface="Arial Regular" panose="020B0604020202090204" charset="0"/>
              </a:rPr>
              <a:t>Вакуумный барабан</a:t>
            </a:r>
            <a:endParaRPr kumimoji="0" lang="en-US" altLang="zh-CN" sz="14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endParaRPr>
          </a:p>
        </p:txBody>
      </p:sp>
      <p:cxnSp>
        <p:nvCxnSpPr>
          <p:cNvPr id="13" name="AutoShape 5"/>
          <p:cNvCxnSpPr>
            <a:cxnSpLocks noChangeShapeType="1"/>
          </p:cNvCxnSpPr>
          <p:nvPr/>
        </p:nvCxnSpPr>
        <p:spPr bwMode="auto">
          <a:xfrm flipH="1">
            <a:off x="2014383" y="3942477"/>
            <a:ext cx="628650" cy="1620838"/>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cxnSp>
        <p:nvCxnSpPr>
          <p:cNvPr id="14" name="AutoShape 6"/>
          <p:cNvCxnSpPr>
            <a:cxnSpLocks noChangeShapeType="1"/>
          </p:cNvCxnSpPr>
          <p:nvPr/>
        </p:nvCxnSpPr>
        <p:spPr bwMode="auto">
          <a:xfrm>
            <a:off x="4090833" y="3831352"/>
            <a:ext cx="0" cy="1731963"/>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cxnSp>
        <p:nvCxnSpPr>
          <p:cNvPr id="15" name="AutoShape 7"/>
          <p:cNvCxnSpPr>
            <a:cxnSpLocks noChangeShapeType="1"/>
          </p:cNvCxnSpPr>
          <p:nvPr/>
        </p:nvCxnSpPr>
        <p:spPr bwMode="auto">
          <a:xfrm>
            <a:off x="4289271" y="3942477"/>
            <a:ext cx="652462" cy="1565275"/>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cxnSp>
        <p:nvCxnSpPr>
          <p:cNvPr id="16" name="AutoShape 8"/>
          <p:cNvCxnSpPr>
            <a:cxnSpLocks noChangeShapeType="1"/>
          </p:cNvCxnSpPr>
          <p:nvPr/>
        </p:nvCxnSpPr>
        <p:spPr bwMode="auto">
          <a:xfrm>
            <a:off x="4178146" y="3190002"/>
            <a:ext cx="1820862" cy="2317750"/>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cxnSp>
        <p:nvCxnSpPr>
          <p:cNvPr id="17" name="AutoShape 9"/>
          <p:cNvCxnSpPr>
            <a:cxnSpLocks noChangeShapeType="1"/>
          </p:cNvCxnSpPr>
          <p:nvPr/>
        </p:nvCxnSpPr>
        <p:spPr bwMode="auto">
          <a:xfrm>
            <a:off x="5754533" y="4142502"/>
            <a:ext cx="792163" cy="781050"/>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
        <p:nvSpPr>
          <p:cNvPr id="18" name="Text Box 10"/>
          <p:cNvSpPr txBox="1">
            <a:spLocks noChangeArrowheads="1"/>
          </p:cNvSpPr>
          <p:nvPr/>
        </p:nvSpPr>
        <p:spPr bwMode="auto">
          <a:xfrm>
            <a:off x="3782695" y="5563235"/>
            <a:ext cx="876935" cy="58293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altLang="zh-CN" sz="1200" dirty="0">
                <a:solidFill>
                  <a:schemeClr val="tx1"/>
                </a:solidFill>
                <a:latin typeface="Arial Regular" panose="020B0604020202090204" charset="0"/>
                <a:ea typeface="Arial" panose="020B0604020202090204" pitchFamily="34" charset="0"/>
                <a:cs typeface="Arial Regular" panose="020B0604020202090204" charset="0"/>
              </a:rPr>
              <a:t>Роторный резак</a:t>
            </a:r>
            <a:endParaRPr kumimoji="0" lang="en-US" altLang="zh-CN" sz="12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endParaRPr>
          </a:p>
        </p:txBody>
      </p:sp>
      <p:sp>
        <p:nvSpPr>
          <p:cNvPr id="19" name="Text Box 11"/>
          <p:cNvSpPr txBox="1">
            <a:spLocks noChangeArrowheads="1"/>
          </p:cNvSpPr>
          <p:nvPr/>
        </p:nvSpPr>
        <p:spPr bwMode="auto">
          <a:xfrm>
            <a:off x="4726410" y="5563314"/>
            <a:ext cx="853703" cy="558903"/>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altLang="zh-CN" sz="1200" dirty="0">
                <a:solidFill>
                  <a:schemeClr val="tx1"/>
                </a:solidFill>
                <a:latin typeface="Arial Regular" panose="020B0604020202090204" charset="0"/>
                <a:ea typeface="Arial" panose="020B0604020202090204" pitchFamily="34" charset="0"/>
                <a:cs typeface="Arial Regular" panose="020B0604020202090204" charset="0"/>
              </a:rPr>
              <a:t>Съемник этикеток</a:t>
            </a:r>
            <a:endParaRPr kumimoji="0" lang="en-US" altLang="zh-CN" sz="12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endParaRPr>
          </a:p>
        </p:txBody>
      </p:sp>
      <p:sp>
        <p:nvSpPr>
          <p:cNvPr id="20" name="Text Box 12"/>
          <p:cNvSpPr txBox="1">
            <a:spLocks noChangeArrowheads="1"/>
          </p:cNvSpPr>
          <p:nvPr/>
        </p:nvSpPr>
        <p:spPr bwMode="auto">
          <a:xfrm>
            <a:off x="5707485" y="5555376"/>
            <a:ext cx="1006581" cy="554966"/>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kumimoji="0" lang="ru-RU" altLang="zh-CN" sz="1400" b="0" i="0" u="none" strike="noStrike" cap="none" normalizeH="0" baseline="0" dirty="0" smtClean="0">
                <a:ln>
                  <a:noFill/>
                </a:ln>
                <a:solidFill>
                  <a:schemeClr val="tx1"/>
                </a:solidFill>
                <a:effectLst/>
                <a:latin typeface="Arial Regular" panose="020B0604020202090204" charset="0"/>
                <a:ea typeface="Arial" panose="020B0604020202090204" pitchFamily="34" charset="0"/>
                <a:cs typeface="Arial Regular" panose="020B0604020202090204" charset="0"/>
              </a:rPr>
              <a:t>Энкодер</a:t>
            </a:r>
            <a:endParaRPr kumimoji="0" lang="en-US" altLang="zh-CN" sz="14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endParaRPr>
          </a:p>
        </p:txBody>
      </p:sp>
      <p:sp>
        <p:nvSpPr>
          <p:cNvPr id="21" name="Text Box 13"/>
          <p:cNvSpPr txBox="1">
            <a:spLocks noChangeArrowheads="1"/>
          </p:cNvSpPr>
          <p:nvPr/>
        </p:nvSpPr>
        <p:spPr bwMode="auto">
          <a:xfrm>
            <a:off x="6358467" y="4974351"/>
            <a:ext cx="958744" cy="30003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altLang="zh-CN" sz="1400" dirty="0">
                <a:solidFill>
                  <a:schemeClr val="tx1"/>
                </a:solidFill>
                <a:latin typeface="Arial Regular" panose="020B0604020202090204" charset="0"/>
                <a:ea typeface="Arial" panose="020B0604020202090204" pitchFamily="34" charset="0"/>
                <a:cs typeface="Arial Regular" panose="020B0604020202090204" charset="0"/>
              </a:rPr>
              <a:t>Этикетка</a:t>
            </a:r>
            <a:endParaRPr kumimoji="0" lang="en-US" altLang="zh-CN" sz="14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endParaRPr>
          </a:p>
        </p:txBody>
      </p:sp>
      <p:pic>
        <p:nvPicPr>
          <p:cNvPr id="22" name="Picture 21" descr="C:\Users\Administrator\Desktop\e9bf6d1f-b47e-429b-bb99-ba01d47dd71c.jpg"/>
          <p:cNvPicPr/>
          <p:nvPr/>
        </p:nvPicPr>
        <p:blipFill>
          <a:blip r:embed="rId3"/>
          <a:srcRect/>
          <a:stretch>
            <a:fillRect/>
          </a:stretch>
        </p:blipFill>
        <p:spPr bwMode="auto">
          <a:xfrm>
            <a:off x="7598978" y="1790904"/>
            <a:ext cx="2525367" cy="3716554"/>
          </a:xfrm>
          <a:prstGeom prst="rect">
            <a:avLst/>
          </a:prstGeom>
          <a:noFill/>
          <a:ln w="9525">
            <a:noFill/>
            <a:miter lim="800000"/>
            <a:headEnd/>
            <a:tailEnd/>
          </a:ln>
        </p:spPr>
      </p:pic>
      <p:cxnSp>
        <p:nvCxnSpPr>
          <p:cNvPr id="23" name="AutoShape 14"/>
          <p:cNvCxnSpPr>
            <a:cxnSpLocks noChangeShapeType="1"/>
          </p:cNvCxnSpPr>
          <p:nvPr/>
        </p:nvCxnSpPr>
        <p:spPr bwMode="auto">
          <a:xfrm>
            <a:off x="8287193" y="3604670"/>
            <a:ext cx="2297113" cy="0"/>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cxnSp>
        <p:nvCxnSpPr>
          <p:cNvPr id="24" name="AutoShape 15"/>
          <p:cNvCxnSpPr>
            <a:cxnSpLocks noChangeShapeType="1"/>
          </p:cNvCxnSpPr>
          <p:nvPr/>
        </p:nvCxnSpPr>
        <p:spPr bwMode="auto">
          <a:xfrm>
            <a:off x="9330181" y="4168232"/>
            <a:ext cx="1206500" cy="0"/>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
        <p:nvSpPr>
          <p:cNvPr id="25" name="Text Box 16"/>
          <p:cNvSpPr txBox="1">
            <a:spLocks noChangeArrowheads="1"/>
          </p:cNvSpPr>
          <p:nvPr/>
        </p:nvSpPr>
        <p:spPr bwMode="auto">
          <a:xfrm>
            <a:off x="10584180" y="3439795"/>
            <a:ext cx="1150620" cy="29972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altLang="zh-CN" sz="1400" dirty="0">
                <a:solidFill>
                  <a:schemeClr val="tx1"/>
                </a:solidFill>
                <a:latin typeface="Arial Regular" panose="020B0604020202090204" charset="0"/>
                <a:ea typeface="Arial" panose="020B0604020202090204" pitchFamily="34" charset="0"/>
                <a:cs typeface="Arial Regular" panose="020B0604020202090204" charset="0"/>
              </a:rPr>
              <a:t>Размотчик</a:t>
            </a:r>
            <a:endParaRPr kumimoji="0" lang="en-US" altLang="zh-CN" sz="1400" b="0" i="0" u="none" strike="noStrike" cap="none" normalizeH="0" baseline="0" dirty="0" err="1">
              <a:ln>
                <a:noFill/>
              </a:ln>
              <a:solidFill>
                <a:schemeClr val="tx1"/>
              </a:solidFill>
              <a:effectLst/>
              <a:latin typeface="Arial Regular" panose="020B0604020202090204" charset="0"/>
              <a:ea typeface="Arial" panose="020B0604020202090204" pitchFamily="34" charset="0"/>
              <a:cs typeface="Arial Regular" panose="020B0604020202090204" charset="0"/>
            </a:endParaRPr>
          </a:p>
        </p:txBody>
      </p:sp>
      <p:sp>
        <p:nvSpPr>
          <p:cNvPr id="26" name="Text Box 17"/>
          <p:cNvSpPr txBox="1">
            <a:spLocks noChangeArrowheads="1"/>
          </p:cNvSpPr>
          <p:nvPr/>
        </p:nvSpPr>
        <p:spPr bwMode="auto">
          <a:xfrm>
            <a:off x="10536555" y="4011295"/>
            <a:ext cx="1105112" cy="539115"/>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altLang="zh-CN" sz="1400" dirty="0">
                <a:solidFill>
                  <a:schemeClr val="tx1"/>
                </a:solidFill>
                <a:latin typeface="Arial Regular" panose="020B0604020202090204" charset="0"/>
                <a:ea typeface="Arial" panose="020B0604020202090204" pitchFamily="34" charset="0"/>
                <a:cs typeface="Arial Regular" panose="020B0604020202090204" charset="0"/>
              </a:rPr>
              <a:t>Выходные ворота</a:t>
            </a:r>
            <a:endParaRPr kumimoji="0" lang="en-US" altLang="zh-CN" sz="14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ru-RU" altLang="zh-CN" dirty="0" smtClean="0">
                <a:solidFill>
                  <a:srgbClr val="0180CD"/>
                </a:solidFill>
                <a:latin typeface="Arial Bold" panose="020B0604020202090204" charset="0"/>
                <a:cs typeface="Arial Bold" panose="020B0604020202090204" charset="0"/>
                <a:sym typeface="Arial" panose="020B0604020202090204" pitchFamily="34" charset="0"/>
              </a:rPr>
              <a:t>Решения </a:t>
            </a:r>
            <a:r>
              <a:rPr lang="en-US" altLang="zh-CN" dirty="0" smtClean="0">
                <a:solidFill>
                  <a:srgbClr val="0180CD"/>
                </a:solidFill>
                <a:latin typeface="Arial Bold" panose="020B0604020202090204" charset="0"/>
                <a:cs typeface="Arial Bold" panose="020B0604020202090204" charset="0"/>
                <a:sym typeface="Arial" panose="020B0604020202090204" pitchFamily="34" charset="0"/>
              </a:rPr>
              <a:t>INVT</a:t>
            </a:r>
            <a:endParaRPr lang="zh-CN" altLang="en-US" dirty="0"/>
          </a:p>
        </p:txBody>
      </p:sp>
      <p:grpSp>
        <p:nvGrpSpPr>
          <p:cNvPr id="4" name="组合 3"/>
          <p:cNvGrpSpPr/>
          <p:nvPr/>
        </p:nvGrpSpPr>
        <p:grpSpPr>
          <a:xfrm>
            <a:off x="3287395" y="1293495"/>
            <a:ext cx="5617210" cy="4756150"/>
            <a:chOff x="5454" y="1872"/>
            <a:chExt cx="8846" cy="7490"/>
          </a:xfrm>
        </p:grpSpPr>
        <p:pic>
          <p:nvPicPr>
            <p:cNvPr id="10" name="Picture 1" descr="download"/>
            <p:cNvPicPr>
              <a:picLocks noChangeAspect="1" noChangeArrowheads="1"/>
            </p:cNvPicPr>
            <p:nvPr/>
          </p:nvPicPr>
          <p:blipFill>
            <a:blip r:embed="rId2" cstate="print"/>
            <a:srcRect/>
            <a:stretch>
              <a:fillRect/>
            </a:stretch>
          </p:blipFill>
          <p:spPr bwMode="auto">
            <a:xfrm>
              <a:off x="8465" y="1872"/>
              <a:ext cx="1245" cy="890"/>
            </a:xfrm>
            <a:prstGeom prst="rect">
              <a:avLst/>
            </a:prstGeom>
            <a:noFill/>
          </p:spPr>
        </p:pic>
        <p:pic>
          <p:nvPicPr>
            <p:cNvPr id="11" name="Picture 23" descr="111"/>
            <p:cNvPicPr>
              <a:picLocks noChangeAspect="1" noChangeArrowheads="1"/>
            </p:cNvPicPr>
            <p:nvPr/>
          </p:nvPicPr>
          <p:blipFill>
            <a:blip r:embed="rId3" cstate="print"/>
            <a:srcRect/>
            <a:stretch>
              <a:fillRect/>
            </a:stretch>
          </p:blipFill>
          <p:spPr bwMode="auto">
            <a:xfrm>
              <a:off x="8278" y="3276"/>
              <a:ext cx="1695" cy="945"/>
            </a:xfrm>
            <a:prstGeom prst="rect">
              <a:avLst/>
            </a:prstGeom>
            <a:noFill/>
          </p:spPr>
        </p:pic>
        <p:pic>
          <p:nvPicPr>
            <p:cNvPr id="13" name="Picture 11" descr="downloadS"/>
            <p:cNvPicPr>
              <a:picLocks noChangeAspect="1" noChangeArrowheads="1"/>
            </p:cNvPicPr>
            <p:nvPr/>
          </p:nvPicPr>
          <p:blipFill>
            <a:blip r:embed="rId4"/>
            <a:srcRect/>
            <a:stretch>
              <a:fillRect/>
            </a:stretch>
          </p:blipFill>
          <p:spPr bwMode="auto">
            <a:xfrm>
              <a:off x="5641" y="5820"/>
              <a:ext cx="855" cy="1500"/>
            </a:xfrm>
            <a:prstGeom prst="rect">
              <a:avLst/>
            </a:prstGeom>
            <a:noFill/>
          </p:spPr>
        </p:pic>
        <p:pic>
          <p:nvPicPr>
            <p:cNvPr id="14" name="Picture 10" descr="downloadS"/>
            <p:cNvPicPr>
              <a:picLocks noChangeAspect="1" noChangeArrowheads="1"/>
            </p:cNvPicPr>
            <p:nvPr/>
          </p:nvPicPr>
          <p:blipFill>
            <a:blip r:embed="rId4"/>
            <a:srcRect/>
            <a:stretch>
              <a:fillRect/>
            </a:stretch>
          </p:blipFill>
          <p:spPr bwMode="auto">
            <a:xfrm>
              <a:off x="7848" y="5880"/>
              <a:ext cx="885" cy="1425"/>
            </a:xfrm>
            <a:prstGeom prst="rect">
              <a:avLst/>
            </a:prstGeom>
            <a:noFill/>
          </p:spPr>
        </p:pic>
        <p:pic>
          <p:nvPicPr>
            <p:cNvPr id="15" name="Picture 9" descr="downloadS"/>
            <p:cNvPicPr>
              <a:picLocks noChangeAspect="1" noChangeArrowheads="1"/>
            </p:cNvPicPr>
            <p:nvPr/>
          </p:nvPicPr>
          <p:blipFill>
            <a:blip r:embed="rId4"/>
            <a:srcRect/>
            <a:stretch>
              <a:fillRect/>
            </a:stretch>
          </p:blipFill>
          <p:spPr bwMode="auto">
            <a:xfrm>
              <a:off x="9980" y="5865"/>
              <a:ext cx="885" cy="1425"/>
            </a:xfrm>
            <a:prstGeom prst="rect">
              <a:avLst/>
            </a:prstGeom>
            <a:noFill/>
          </p:spPr>
        </p:pic>
        <p:pic>
          <p:nvPicPr>
            <p:cNvPr id="16" name="Picture 2" descr="Da180-Series-Electrical-AC-Servo-Motor"/>
            <p:cNvPicPr>
              <a:picLocks noChangeAspect="1" noChangeArrowheads="1"/>
            </p:cNvPicPr>
            <p:nvPr/>
          </p:nvPicPr>
          <p:blipFill>
            <a:blip r:embed="rId5" cstate="print"/>
            <a:srcRect/>
            <a:stretch>
              <a:fillRect/>
            </a:stretch>
          </p:blipFill>
          <p:spPr bwMode="auto">
            <a:xfrm>
              <a:off x="12486" y="5869"/>
              <a:ext cx="690" cy="1425"/>
            </a:xfrm>
            <a:prstGeom prst="rect">
              <a:avLst/>
            </a:prstGeom>
            <a:noFill/>
          </p:spPr>
        </p:pic>
        <p:pic>
          <p:nvPicPr>
            <p:cNvPr id="17" name="Picture 4" descr="1-Drehstrommotor-B3-AC-Motor-Elektromotor-0-37KW-400V-JS_600x600"/>
            <p:cNvPicPr>
              <a:picLocks noChangeAspect="1" noChangeArrowheads="1"/>
            </p:cNvPicPr>
            <p:nvPr/>
          </p:nvPicPr>
          <p:blipFill>
            <a:blip r:embed="rId6" cstate="print"/>
            <a:srcRect/>
            <a:stretch>
              <a:fillRect/>
            </a:stretch>
          </p:blipFill>
          <p:spPr bwMode="auto">
            <a:xfrm>
              <a:off x="7605" y="8191"/>
              <a:ext cx="1140" cy="1155"/>
            </a:xfrm>
            <a:prstGeom prst="rect">
              <a:avLst/>
            </a:prstGeom>
            <a:noFill/>
          </p:spPr>
        </p:pic>
        <p:pic>
          <p:nvPicPr>
            <p:cNvPr id="18" name="Picture 3" descr="1-Drehstrommotor-B3-AC-Motor-Elektromotor-0-37KW-400V-JS_600x600"/>
            <p:cNvPicPr>
              <a:picLocks noChangeAspect="1" noChangeArrowheads="1"/>
            </p:cNvPicPr>
            <p:nvPr/>
          </p:nvPicPr>
          <p:blipFill>
            <a:blip r:embed="rId6" cstate="print"/>
            <a:srcRect/>
            <a:stretch>
              <a:fillRect/>
            </a:stretch>
          </p:blipFill>
          <p:spPr bwMode="auto">
            <a:xfrm>
              <a:off x="9793" y="8177"/>
              <a:ext cx="1140" cy="1155"/>
            </a:xfrm>
            <a:prstGeom prst="rect">
              <a:avLst/>
            </a:prstGeom>
            <a:noFill/>
          </p:spPr>
        </p:pic>
        <p:pic>
          <p:nvPicPr>
            <p:cNvPr id="19" name="Picture 4" descr="1-Drehstrommotor-B3-AC-Motor-Elektromotor-0-37KW-400V-JS_600x600"/>
            <p:cNvPicPr>
              <a:picLocks noChangeAspect="1" noChangeArrowheads="1"/>
            </p:cNvPicPr>
            <p:nvPr/>
          </p:nvPicPr>
          <p:blipFill>
            <a:blip r:embed="rId7" cstate="print"/>
            <a:srcRect/>
            <a:stretch>
              <a:fillRect/>
            </a:stretch>
          </p:blipFill>
          <p:spPr bwMode="auto">
            <a:xfrm>
              <a:off x="5454" y="8192"/>
              <a:ext cx="1140" cy="1170"/>
            </a:xfrm>
            <a:prstGeom prst="rect">
              <a:avLst/>
            </a:prstGeom>
            <a:noFill/>
          </p:spPr>
        </p:pic>
        <p:pic>
          <p:nvPicPr>
            <p:cNvPr id="20" name="Picture 3" descr="ac-servo-motor-500x500"/>
            <p:cNvPicPr>
              <a:picLocks noChangeAspect="1" noChangeArrowheads="1"/>
            </p:cNvPicPr>
            <p:nvPr/>
          </p:nvPicPr>
          <p:blipFill>
            <a:blip r:embed="rId8" cstate="print"/>
            <a:srcRect/>
            <a:stretch>
              <a:fillRect/>
            </a:stretch>
          </p:blipFill>
          <p:spPr bwMode="auto">
            <a:xfrm>
              <a:off x="12168" y="8277"/>
              <a:ext cx="1215" cy="1020"/>
            </a:xfrm>
            <a:prstGeom prst="rect">
              <a:avLst/>
            </a:prstGeom>
            <a:noFill/>
          </p:spPr>
        </p:pic>
        <p:sp>
          <p:nvSpPr>
            <p:cNvPr id="21" name="AutoShape 25"/>
            <p:cNvSpPr>
              <a:spLocks noChangeShapeType="1"/>
            </p:cNvSpPr>
            <p:nvPr/>
          </p:nvSpPr>
          <p:spPr bwMode="auto">
            <a:xfrm>
              <a:off x="9079" y="2784"/>
              <a:ext cx="0" cy="47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2" name="AutoShape 21"/>
            <p:cNvSpPr>
              <a:spLocks noChangeShapeType="1"/>
            </p:cNvSpPr>
            <p:nvPr/>
          </p:nvSpPr>
          <p:spPr bwMode="auto">
            <a:xfrm>
              <a:off x="6007" y="4797"/>
              <a:ext cx="6785" cy="0"/>
            </a:xfrm>
            <a:prstGeom prst="straightConnector1">
              <a:avLst/>
            </a:prstGeom>
            <a:ln>
              <a:solidFill>
                <a:srgbClr val="C00000"/>
              </a:solidFill>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3" name="AutoShape 20"/>
            <p:cNvSpPr>
              <a:spLocks noChangeShapeType="1"/>
            </p:cNvSpPr>
            <p:nvPr/>
          </p:nvSpPr>
          <p:spPr bwMode="auto">
            <a:xfrm>
              <a:off x="6007" y="4815"/>
              <a:ext cx="0" cy="90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4" name="Text Box 27"/>
            <p:cNvSpPr txBox="1">
              <a:spLocks noChangeArrowheads="1"/>
            </p:cNvSpPr>
            <p:nvPr/>
          </p:nvSpPr>
          <p:spPr bwMode="auto">
            <a:xfrm>
              <a:off x="9973" y="2210"/>
              <a:ext cx="1694" cy="49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rPr>
                <a:t>Vs HMI</a:t>
              </a:r>
            </a:p>
          </p:txBody>
        </p:sp>
        <p:sp>
          <p:nvSpPr>
            <p:cNvPr id="25" name="Text Box 24"/>
            <p:cNvSpPr txBox="1">
              <a:spLocks noChangeArrowheads="1"/>
            </p:cNvSpPr>
            <p:nvPr/>
          </p:nvSpPr>
          <p:spPr bwMode="auto">
            <a:xfrm>
              <a:off x="10107" y="3731"/>
              <a:ext cx="1228" cy="49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rPr>
                <a:t>AX </a:t>
              </a:r>
              <a:r>
                <a:rPr kumimoji="0" lang="ru-RU" sz="1200" b="0" i="0" u="none" strike="noStrike" cap="none" normalizeH="0" baseline="0" dirty="0" smtClean="0">
                  <a:ln>
                    <a:noFill/>
                  </a:ln>
                  <a:solidFill>
                    <a:schemeClr val="tx1"/>
                  </a:solidFill>
                  <a:effectLst/>
                  <a:latin typeface="Arial Regular" panose="020B0604020202090204" charset="0"/>
                  <a:ea typeface="Arial" panose="020B0604020202090204" pitchFamily="34" charset="0"/>
                  <a:cs typeface="Arial Regular" panose="020B0604020202090204" charset="0"/>
                </a:rPr>
                <a:t>ПЛК</a:t>
              </a:r>
              <a:endParaRPr kumimoji="0" lang="en-US" sz="12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endParaRPr>
            </a:p>
          </p:txBody>
        </p:sp>
        <p:sp>
          <p:nvSpPr>
            <p:cNvPr id="26" name="AutoShape 19"/>
            <p:cNvSpPr>
              <a:spLocks noChangeShapeType="1"/>
            </p:cNvSpPr>
            <p:nvPr/>
          </p:nvSpPr>
          <p:spPr bwMode="auto">
            <a:xfrm>
              <a:off x="10439" y="4797"/>
              <a:ext cx="0" cy="1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7" name="AutoShape 18"/>
            <p:cNvSpPr>
              <a:spLocks noChangeShapeType="1"/>
            </p:cNvSpPr>
            <p:nvPr/>
          </p:nvSpPr>
          <p:spPr bwMode="auto">
            <a:xfrm>
              <a:off x="12794" y="4815"/>
              <a:ext cx="0" cy="1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8" name="AutoShape 22"/>
            <p:cNvSpPr>
              <a:spLocks noChangeShapeType="1"/>
            </p:cNvSpPr>
            <p:nvPr/>
          </p:nvSpPr>
          <p:spPr bwMode="auto">
            <a:xfrm>
              <a:off x="9061" y="4234"/>
              <a:ext cx="0" cy="562"/>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9" name="AutoShape 17"/>
            <p:cNvSpPr>
              <a:spLocks noChangeShapeType="1"/>
            </p:cNvSpPr>
            <p:nvPr/>
          </p:nvSpPr>
          <p:spPr bwMode="auto">
            <a:xfrm>
              <a:off x="8285" y="4811"/>
              <a:ext cx="0" cy="1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30" name="AutoShape 7"/>
            <p:cNvSpPr>
              <a:spLocks noChangeShapeType="1"/>
            </p:cNvSpPr>
            <p:nvPr/>
          </p:nvSpPr>
          <p:spPr bwMode="auto">
            <a:xfrm>
              <a:off x="8250" y="7339"/>
              <a:ext cx="0" cy="90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31" name="AutoShape 5"/>
            <p:cNvSpPr>
              <a:spLocks noChangeShapeType="1"/>
            </p:cNvSpPr>
            <p:nvPr/>
          </p:nvSpPr>
          <p:spPr bwMode="auto">
            <a:xfrm>
              <a:off x="10440" y="7301"/>
              <a:ext cx="0" cy="90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32" name="AutoShape 6"/>
            <p:cNvSpPr>
              <a:spLocks noChangeShapeType="1"/>
            </p:cNvSpPr>
            <p:nvPr/>
          </p:nvSpPr>
          <p:spPr bwMode="auto">
            <a:xfrm>
              <a:off x="12849" y="7282"/>
              <a:ext cx="0" cy="90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33" name="Text Box 16"/>
            <p:cNvSpPr txBox="1">
              <a:spLocks noChangeArrowheads="1"/>
            </p:cNvSpPr>
            <p:nvPr/>
          </p:nvSpPr>
          <p:spPr bwMode="auto">
            <a:xfrm>
              <a:off x="8753" y="6821"/>
              <a:ext cx="1053" cy="49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rPr>
                <a:t>GD20</a:t>
              </a:r>
            </a:p>
          </p:txBody>
        </p:sp>
        <p:sp>
          <p:nvSpPr>
            <p:cNvPr id="34" name="Text Box 13"/>
            <p:cNvSpPr txBox="1">
              <a:spLocks noChangeArrowheads="1"/>
            </p:cNvSpPr>
            <p:nvPr/>
          </p:nvSpPr>
          <p:spPr bwMode="auto">
            <a:xfrm>
              <a:off x="6581" y="6826"/>
              <a:ext cx="955" cy="49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rPr>
                <a:t>GD20</a:t>
              </a:r>
            </a:p>
          </p:txBody>
        </p:sp>
        <p:sp>
          <p:nvSpPr>
            <p:cNvPr id="35" name="Text Box 14"/>
            <p:cNvSpPr txBox="1">
              <a:spLocks noChangeArrowheads="1"/>
            </p:cNvSpPr>
            <p:nvPr/>
          </p:nvSpPr>
          <p:spPr bwMode="auto">
            <a:xfrm>
              <a:off x="13274" y="6792"/>
              <a:ext cx="1027" cy="49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ln>
                    <a:noFill/>
                  </a:ln>
                  <a:solidFill>
                    <a:schemeClr val="tx1"/>
                  </a:solidFill>
                  <a:effectLst/>
                  <a:latin typeface="Arial Regular" panose="020B0604020202090204" charset="0"/>
                  <a:ea typeface="Arial" panose="020B0604020202090204" pitchFamily="34" charset="0"/>
                  <a:cs typeface="Arial Regular" panose="020B0604020202090204" charset="0"/>
                </a:rPr>
                <a:t>DA180</a:t>
              </a:r>
            </a:p>
          </p:txBody>
        </p:sp>
        <p:sp>
          <p:nvSpPr>
            <p:cNvPr id="36" name="Text Box 15"/>
            <p:cNvSpPr txBox="1">
              <a:spLocks noChangeArrowheads="1"/>
            </p:cNvSpPr>
            <p:nvPr/>
          </p:nvSpPr>
          <p:spPr bwMode="auto">
            <a:xfrm>
              <a:off x="10927" y="6779"/>
              <a:ext cx="1063" cy="49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200" b="0" i="0" u="none" strike="noStrike" cap="none" normalizeH="0" baseline="0">
                  <a:ln>
                    <a:noFill/>
                  </a:ln>
                  <a:solidFill>
                    <a:schemeClr val="tx1"/>
                  </a:solidFill>
                  <a:effectLst/>
                  <a:latin typeface="Arial Regular" panose="020B0604020202090204" charset="0"/>
                  <a:ea typeface="Arial" panose="020B0604020202090204" pitchFamily="34" charset="0"/>
                  <a:cs typeface="Arial Regular" panose="020B0604020202090204" charset="0"/>
                </a:rPr>
                <a:t>GD20</a:t>
              </a:r>
            </a:p>
          </p:txBody>
        </p:sp>
        <p:sp>
          <p:nvSpPr>
            <p:cNvPr id="37" name="Rectangle 32"/>
            <p:cNvSpPr>
              <a:spLocks noChangeArrowheads="1"/>
            </p:cNvSpPr>
            <p:nvPr/>
          </p:nvSpPr>
          <p:spPr bwMode="auto">
            <a:xfrm>
              <a:off x="6464" y="2393"/>
              <a:ext cx="1851" cy="1016"/>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98700" algn="l"/>
                  <a:tab pos="2749550" algn="ctr"/>
                </a:tabLst>
              </a:pPr>
              <a:r>
                <a:rPr kumimoji="0" lang="en-US" sz="12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rPr>
                <a:t>                                      </a:t>
              </a:r>
              <a:r>
                <a:rPr kumimoji="0" lang="en-US" sz="1200" b="0" i="0" u="none" strike="noStrike" cap="none" normalizeH="0" baseline="0" dirty="0">
                  <a:ln>
                    <a:noFill/>
                  </a:ln>
                  <a:effectLst/>
                  <a:latin typeface="Arial Regular" panose="020B0604020202090204" charset="0"/>
                  <a:ea typeface="Arial" panose="020B0604020202090204" pitchFamily="34" charset="0"/>
                  <a:cs typeface="Arial Regular" panose="020B0604020202090204" charset="0"/>
                </a:rPr>
                <a:t>ETHERNET</a:t>
              </a:r>
              <a:endParaRPr kumimoji="0" lang="en-US" sz="1200" b="0" i="0" u="none" strike="noStrike" cap="none" normalizeH="0" baseline="0" dirty="0">
                <a:ln>
                  <a:noFill/>
                </a:ln>
                <a:effectLst/>
                <a:latin typeface="Arial Regular" panose="020B0604020202090204" charset="0"/>
                <a:cs typeface="Arial Regular" panose="020B0604020202090204" charset="0"/>
              </a:endParaRPr>
            </a:p>
            <a:p>
              <a:pPr marL="0" marR="0" lvl="0" indent="0" algn="l" defTabSz="914400" rtl="0" eaLnBrk="0" fontAlgn="base" latinLnBrk="0" hangingPunct="0">
                <a:lnSpc>
                  <a:spcPct val="100000"/>
                </a:lnSpc>
                <a:spcBef>
                  <a:spcPct val="0"/>
                </a:spcBef>
                <a:spcAft>
                  <a:spcPct val="0"/>
                </a:spcAft>
                <a:buClrTx/>
                <a:buSzTx/>
                <a:buFontTx/>
                <a:buNone/>
                <a:tabLst>
                  <a:tab pos="2298700" algn="l"/>
                  <a:tab pos="2749550" algn="ctr"/>
                </a:tabLst>
              </a:pPr>
              <a:endParaRPr kumimoji="0" lang="en-US" sz="1200" b="0" i="0" u="none" strike="noStrike" cap="none" normalizeH="0" baseline="0" dirty="0">
                <a:ln>
                  <a:noFill/>
                </a:ln>
                <a:solidFill>
                  <a:schemeClr val="tx1"/>
                </a:solidFill>
                <a:effectLst/>
                <a:latin typeface="Arial Regular" panose="020B0604020202090204" charset="0"/>
                <a:cs typeface="Arial Regular" panose="020B0604020202090204" charset="0"/>
              </a:endParaRPr>
            </a:p>
          </p:txBody>
        </p:sp>
        <p:sp>
          <p:nvSpPr>
            <p:cNvPr id="38" name="AutoShape 7"/>
            <p:cNvSpPr>
              <a:spLocks noChangeShapeType="1"/>
            </p:cNvSpPr>
            <p:nvPr/>
          </p:nvSpPr>
          <p:spPr bwMode="auto">
            <a:xfrm>
              <a:off x="6040" y="7335"/>
              <a:ext cx="0" cy="90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39" name="Rectangle 32"/>
            <p:cNvSpPr>
              <a:spLocks noChangeArrowheads="1"/>
            </p:cNvSpPr>
            <p:nvPr/>
          </p:nvSpPr>
          <p:spPr bwMode="auto">
            <a:xfrm>
              <a:off x="6199" y="3508"/>
              <a:ext cx="1887" cy="1307"/>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98700" algn="l"/>
                  <a:tab pos="2749550" algn="ctr"/>
                </a:tabLst>
              </a:pPr>
              <a:r>
                <a:rPr kumimoji="0" lang="en-US" sz="12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rPr>
                <a:t>                                      </a:t>
              </a:r>
              <a:r>
                <a:rPr lang="en-US" sz="1200" dirty="0">
                  <a:latin typeface="Arial Regular" panose="020B0604020202090204" charset="0"/>
                  <a:ea typeface="Arial" panose="020B0604020202090204" pitchFamily="34" charset="0"/>
                  <a:cs typeface="Arial Regular" panose="020B0604020202090204" charset="0"/>
                </a:rPr>
                <a:t>MODBUS RS485</a:t>
              </a:r>
              <a:endParaRPr kumimoji="0" lang="en-US" sz="1200" b="0" i="0" u="none" strike="noStrike" cap="none" normalizeH="0" baseline="0" dirty="0">
                <a:ln>
                  <a:noFill/>
                </a:ln>
                <a:solidFill>
                  <a:schemeClr val="tx1"/>
                </a:solidFill>
                <a:effectLst/>
                <a:latin typeface="Arial Regular" panose="020B0604020202090204" charset="0"/>
                <a:cs typeface="Arial Regular" panose="020B0604020202090204" charset="0"/>
              </a:endParaRPr>
            </a:p>
            <a:p>
              <a:pPr marL="0" marR="0" lvl="0" indent="0" algn="l" defTabSz="914400" rtl="0" eaLnBrk="0" fontAlgn="base" latinLnBrk="0" hangingPunct="0">
                <a:lnSpc>
                  <a:spcPct val="100000"/>
                </a:lnSpc>
                <a:spcBef>
                  <a:spcPct val="0"/>
                </a:spcBef>
                <a:spcAft>
                  <a:spcPct val="0"/>
                </a:spcAft>
                <a:buClrTx/>
                <a:buSzTx/>
                <a:buFontTx/>
                <a:buNone/>
                <a:tabLst>
                  <a:tab pos="2298700" algn="l"/>
                  <a:tab pos="2749550" algn="ctr"/>
                </a:tabLst>
              </a:pPr>
              <a:endParaRPr kumimoji="0" lang="en-US" sz="1200" b="0" i="0" u="none" strike="noStrike" cap="none" normalizeH="0" baseline="0" dirty="0">
                <a:ln>
                  <a:noFill/>
                </a:ln>
                <a:solidFill>
                  <a:schemeClr val="tx1"/>
                </a:solidFill>
                <a:effectLst/>
                <a:latin typeface="Arial Regular" panose="020B0604020202090204" charset="0"/>
                <a:cs typeface="Arial Regular" panose="020B0604020202090204" charset="0"/>
              </a:endParaRPr>
            </a:p>
          </p:txBody>
        </p:sp>
        <p:sp>
          <p:nvSpPr>
            <p:cNvPr id="40" name="Rectangle 32"/>
            <p:cNvSpPr>
              <a:spLocks noChangeArrowheads="1"/>
            </p:cNvSpPr>
            <p:nvPr/>
          </p:nvSpPr>
          <p:spPr bwMode="auto">
            <a:xfrm>
              <a:off x="11335" y="4161"/>
              <a:ext cx="1851" cy="1016"/>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98700" algn="l"/>
                  <a:tab pos="2749550" algn="ctr"/>
                </a:tabLst>
              </a:pPr>
              <a:r>
                <a:rPr kumimoji="0" lang="en-US" sz="1200" b="0" i="0" u="none" strike="noStrike" cap="none" normalizeH="0" baseline="0" dirty="0">
                  <a:ln>
                    <a:noFill/>
                  </a:ln>
                  <a:solidFill>
                    <a:schemeClr val="tx1"/>
                  </a:solidFill>
                  <a:effectLst/>
                  <a:latin typeface="Arial Regular" panose="020B0604020202090204" charset="0"/>
                  <a:ea typeface="Arial" panose="020B0604020202090204" pitchFamily="34" charset="0"/>
                  <a:cs typeface="Arial Regular" panose="020B0604020202090204" charset="0"/>
                </a:rPr>
                <a:t>                                      </a:t>
              </a:r>
              <a:r>
                <a:rPr lang="en-US" sz="1200" dirty="0">
                  <a:latin typeface="Arial Regular" panose="020B0604020202090204" charset="0"/>
                  <a:ea typeface="Arial" panose="020B0604020202090204" pitchFamily="34" charset="0"/>
                  <a:cs typeface="Arial Regular" panose="020B0604020202090204" charset="0"/>
                </a:rPr>
                <a:t>ETHERCAT</a:t>
              </a:r>
              <a:endParaRPr kumimoji="0" lang="en-US" sz="1200" b="0" i="0" u="none" strike="noStrike" cap="none" normalizeH="0" baseline="0" dirty="0">
                <a:ln>
                  <a:noFill/>
                </a:ln>
                <a:solidFill>
                  <a:schemeClr val="tx1"/>
                </a:solidFill>
                <a:effectLst/>
                <a:latin typeface="Arial Regular" panose="020B0604020202090204" charset="0"/>
                <a:cs typeface="Arial Regular" panose="020B0604020202090204" charset="0"/>
              </a:endParaRPr>
            </a:p>
            <a:p>
              <a:pPr marL="0" marR="0" lvl="0" indent="0" algn="l" defTabSz="914400" rtl="0" eaLnBrk="0" fontAlgn="base" latinLnBrk="0" hangingPunct="0">
                <a:lnSpc>
                  <a:spcPct val="100000"/>
                </a:lnSpc>
                <a:spcBef>
                  <a:spcPct val="0"/>
                </a:spcBef>
                <a:spcAft>
                  <a:spcPct val="0"/>
                </a:spcAft>
                <a:buClrTx/>
                <a:buSzTx/>
                <a:buFontTx/>
                <a:buNone/>
                <a:tabLst>
                  <a:tab pos="2298700" algn="l"/>
                  <a:tab pos="2749550" algn="ctr"/>
                </a:tabLst>
              </a:pPr>
              <a:endParaRPr kumimoji="0" lang="en-US" sz="1200" b="0" i="0" u="none" strike="noStrike" cap="none" normalizeH="0" baseline="0" dirty="0">
                <a:ln>
                  <a:noFill/>
                </a:ln>
                <a:solidFill>
                  <a:schemeClr val="tx1"/>
                </a:solidFill>
                <a:effectLst/>
                <a:latin typeface="Arial Regular" panose="020B0604020202090204" charset="0"/>
                <a:cs typeface="Arial Regular" panose="020B0604020202090204" charset="0"/>
              </a:endParaRPr>
            </a:p>
          </p:txBody>
        </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ru-RU" altLang="zh-CN" dirty="0">
                <a:solidFill>
                  <a:srgbClr val="0180CD"/>
                </a:solidFill>
                <a:latin typeface="Arial Bold" panose="020B0604020202090204" charset="0"/>
                <a:cs typeface="Arial Bold" panose="020B0604020202090204" charset="0"/>
                <a:sym typeface="Arial" panose="020B0604020202090204" pitchFamily="34" charset="0"/>
              </a:rPr>
              <a:t>Машина для запайки пакетов</a:t>
            </a:r>
            <a:endParaRPr lang="en-US" altLang="zh-CN" dirty="0">
              <a:solidFill>
                <a:srgbClr val="0180CD"/>
              </a:solidFill>
              <a:latin typeface="Arial Bold" panose="020B0604020202090204" charset="0"/>
              <a:cs typeface="Arial Bold" panose="020B0604020202090204" charset="0"/>
              <a:sym typeface="Arial" panose="020B0604020202090204" pitchFamily="34" charset="0"/>
            </a:endParaRPr>
          </a:p>
        </p:txBody>
      </p:sp>
      <p:pic>
        <p:nvPicPr>
          <p:cNvPr id="1026" name="Picture 2" descr="C:\Users\Administrator\Downloads\WhatsApp Image 2022-07-10 at 1.06.32 PM.jpeg"/>
          <p:cNvPicPr>
            <a:picLocks noChangeAspect="1" noChangeArrowheads="1"/>
          </p:cNvPicPr>
          <p:nvPr/>
        </p:nvPicPr>
        <p:blipFill>
          <a:blip r:embed="rId2"/>
          <a:srcRect/>
          <a:stretch>
            <a:fillRect/>
          </a:stretch>
        </p:blipFill>
        <p:spPr bwMode="auto">
          <a:xfrm>
            <a:off x="1938806" y="1108165"/>
            <a:ext cx="3634455" cy="4522269"/>
          </a:xfrm>
          <a:prstGeom prst="rect">
            <a:avLst/>
          </a:prstGeom>
          <a:noFill/>
        </p:spPr>
      </p:pic>
      <p:pic>
        <p:nvPicPr>
          <p:cNvPr id="1027" name="Picture 3" descr="C:\Users\Administrator\Desktop\SH.jpg"/>
          <p:cNvPicPr>
            <a:picLocks noChangeAspect="1" noChangeArrowheads="1"/>
          </p:cNvPicPr>
          <p:nvPr/>
        </p:nvPicPr>
        <p:blipFill>
          <a:blip r:embed="rId3"/>
          <a:srcRect/>
          <a:stretch>
            <a:fillRect/>
          </a:stretch>
        </p:blipFill>
        <p:spPr bwMode="auto">
          <a:xfrm>
            <a:off x="6315961" y="1115695"/>
            <a:ext cx="4727657" cy="3609474"/>
          </a:xfrm>
          <a:prstGeom prst="rect">
            <a:avLst/>
          </a:prstGeom>
          <a:noFill/>
        </p:spPr>
      </p:pic>
      <p:sp>
        <p:nvSpPr>
          <p:cNvPr id="8" name="Text Box 10"/>
          <p:cNvSpPr txBox="1">
            <a:spLocks noChangeArrowheads="1"/>
          </p:cNvSpPr>
          <p:nvPr/>
        </p:nvSpPr>
        <p:spPr bwMode="auto">
          <a:xfrm>
            <a:off x="1979830" y="5867500"/>
            <a:ext cx="1187116" cy="472214"/>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sz="1200" dirty="0">
                <a:solidFill>
                  <a:schemeClr val="tx1"/>
                </a:solidFill>
                <a:latin typeface="Arial" panose="020B0604020202090204" pitchFamily="34" charset="0"/>
                <a:ea typeface="Arial" panose="020B0604020202090204" pitchFamily="34" charset="0"/>
                <a:cs typeface="Arial" panose="020B0604020202090204" pitchFamily="34" charset="0"/>
              </a:rPr>
              <a:t>Толкатель бутылок</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cxnSp>
        <p:nvCxnSpPr>
          <p:cNvPr id="9" name="AutoShape 5"/>
          <p:cNvCxnSpPr>
            <a:cxnSpLocks noChangeShapeType="1"/>
          </p:cNvCxnSpPr>
          <p:nvPr/>
        </p:nvCxnSpPr>
        <p:spPr bwMode="auto">
          <a:xfrm rot="16200000" flipH="1">
            <a:off x="1739201" y="5094136"/>
            <a:ext cx="1507957" cy="2"/>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
        <p:nvSpPr>
          <p:cNvPr id="10" name="Text Box 10"/>
          <p:cNvSpPr txBox="1">
            <a:spLocks noChangeArrowheads="1"/>
          </p:cNvSpPr>
          <p:nvPr/>
        </p:nvSpPr>
        <p:spPr bwMode="auto">
          <a:xfrm>
            <a:off x="4779176" y="5859478"/>
            <a:ext cx="1774024" cy="617521"/>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sz="1200" dirty="0">
                <a:solidFill>
                  <a:schemeClr val="tx1"/>
                </a:solidFill>
                <a:latin typeface="Arial" panose="020B0604020202090204" pitchFamily="34" charset="0"/>
                <a:ea typeface="Arial" panose="020B0604020202090204" pitchFamily="34" charset="0"/>
                <a:cs typeface="Arial" panose="020B0604020202090204" pitchFamily="34" charset="0"/>
              </a:rPr>
              <a:t>Конвейер/устройство подачи бутылок</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cxnSp>
        <p:nvCxnSpPr>
          <p:cNvPr id="11" name="AutoShape 5"/>
          <p:cNvCxnSpPr>
            <a:cxnSpLocks noChangeShapeType="1"/>
          </p:cNvCxnSpPr>
          <p:nvPr/>
        </p:nvCxnSpPr>
        <p:spPr bwMode="auto">
          <a:xfrm rot="16200000" flipH="1">
            <a:off x="4185624" y="4909652"/>
            <a:ext cx="1820775" cy="40107"/>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
        <p:nvSpPr>
          <p:cNvPr id="13" name="Text Box 10"/>
          <p:cNvSpPr txBox="1">
            <a:spLocks noChangeArrowheads="1"/>
          </p:cNvSpPr>
          <p:nvPr/>
        </p:nvSpPr>
        <p:spPr bwMode="auto">
          <a:xfrm>
            <a:off x="3279239" y="5851458"/>
            <a:ext cx="1403683" cy="472214"/>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lang="en-US" sz="1200" baseline="0" dirty="0">
                <a:solidFill>
                  <a:schemeClr val="tx1"/>
                </a:solidFill>
                <a:latin typeface="Arial" panose="020B0604020202090204" pitchFamily="34" charset="0"/>
                <a:ea typeface="Arial" panose="020B0604020202090204" pitchFamily="34" charset="0"/>
                <a:cs typeface="Arial" panose="020B0604020202090204" pitchFamily="34" charset="0"/>
              </a:rPr>
              <a:t>Vs043FE</a:t>
            </a:r>
            <a:r>
              <a:rPr lang="en-US" sz="1200" dirty="0">
                <a:solidFill>
                  <a:schemeClr val="tx1"/>
                </a:solidFill>
                <a:latin typeface="Arial" panose="020B0604020202090204" pitchFamily="34" charset="0"/>
                <a:ea typeface="Arial" panose="020B0604020202090204" pitchFamily="34" charset="0"/>
                <a:cs typeface="Arial" panose="020B0604020202090204" pitchFamily="34" charset="0"/>
              </a:rPr>
              <a:t> HMI</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cxnSp>
        <p:nvCxnSpPr>
          <p:cNvPr id="14" name="AutoShape 5"/>
          <p:cNvCxnSpPr>
            <a:cxnSpLocks noChangeShapeType="1"/>
          </p:cNvCxnSpPr>
          <p:nvPr/>
        </p:nvCxnSpPr>
        <p:spPr bwMode="auto">
          <a:xfrm rot="16200000" flipH="1">
            <a:off x="1755243" y="3858892"/>
            <a:ext cx="3577388" cy="368972"/>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
        <p:nvSpPr>
          <p:cNvPr id="16" name="Text Box 10"/>
          <p:cNvSpPr txBox="1">
            <a:spLocks noChangeArrowheads="1"/>
          </p:cNvSpPr>
          <p:nvPr/>
        </p:nvSpPr>
        <p:spPr bwMode="auto">
          <a:xfrm>
            <a:off x="728547" y="4576108"/>
            <a:ext cx="1106905" cy="629621"/>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sz="1200" dirty="0">
                <a:solidFill>
                  <a:schemeClr val="tx1"/>
                </a:solidFill>
                <a:latin typeface="Arial" panose="020B0604020202090204" pitchFamily="34" charset="0"/>
                <a:ea typeface="Arial" panose="020B0604020202090204" pitchFamily="34" charset="0"/>
                <a:cs typeface="Arial" panose="020B0604020202090204" pitchFamily="34" charset="0"/>
              </a:rPr>
              <a:t>Толкатель для упаковки</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cxnSp>
        <p:nvCxnSpPr>
          <p:cNvPr id="17" name="AutoShape 5"/>
          <p:cNvCxnSpPr>
            <a:cxnSpLocks noChangeShapeType="1"/>
          </p:cNvCxnSpPr>
          <p:nvPr/>
        </p:nvCxnSpPr>
        <p:spPr bwMode="auto">
          <a:xfrm rot="10800000" flipV="1">
            <a:off x="1236628" y="3393674"/>
            <a:ext cx="1433016" cy="1154754"/>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
        <p:nvSpPr>
          <p:cNvPr id="21" name="Text Box 10"/>
          <p:cNvSpPr txBox="1">
            <a:spLocks noChangeArrowheads="1"/>
          </p:cNvSpPr>
          <p:nvPr/>
        </p:nvSpPr>
        <p:spPr bwMode="auto">
          <a:xfrm>
            <a:off x="9030335" y="5337810"/>
            <a:ext cx="1106805" cy="26416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lang="en-US" sz="1200" baseline="0" dirty="0">
                <a:solidFill>
                  <a:schemeClr val="tx1"/>
                </a:solidFill>
                <a:latin typeface="Arial" panose="020B0604020202090204" pitchFamily="34" charset="0"/>
                <a:ea typeface="Arial" panose="020B0604020202090204" pitchFamily="34" charset="0"/>
                <a:cs typeface="Arial" panose="020B0604020202090204" pitchFamily="34" charset="0"/>
              </a:rPr>
              <a:t>IVC1L</a:t>
            </a:r>
            <a:r>
              <a:rPr lang="en-US" sz="1200" dirty="0">
                <a:solidFill>
                  <a:schemeClr val="tx1"/>
                </a:solidFill>
                <a:latin typeface="Arial" panose="020B0604020202090204" pitchFamily="34" charset="0"/>
                <a:ea typeface="Arial" panose="020B0604020202090204" pitchFamily="34" charset="0"/>
                <a:cs typeface="Arial" panose="020B0604020202090204" pitchFamily="34" charset="0"/>
              </a:rPr>
              <a:t> </a:t>
            </a:r>
            <a:r>
              <a:rPr lang="ru-RU" sz="1200" dirty="0" smtClean="0">
                <a:solidFill>
                  <a:schemeClr val="tx1"/>
                </a:solidFill>
                <a:latin typeface="Arial" panose="020B0604020202090204" pitchFamily="34" charset="0"/>
                <a:ea typeface="Arial" panose="020B0604020202090204" pitchFamily="34" charset="0"/>
                <a:cs typeface="Arial" panose="020B0604020202090204" pitchFamily="34" charset="0"/>
              </a:rPr>
              <a:t>ПЛК</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cxnSp>
        <p:nvCxnSpPr>
          <p:cNvPr id="22" name="AutoShape 5"/>
          <p:cNvCxnSpPr>
            <a:cxnSpLocks noChangeShapeType="1"/>
          </p:cNvCxnSpPr>
          <p:nvPr/>
        </p:nvCxnSpPr>
        <p:spPr bwMode="auto">
          <a:xfrm rot="16200000" flipH="1">
            <a:off x="7856770" y="3628782"/>
            <a:ext cx="3007614" cy="355678"/>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
        <p:nvSpPr>
          <p:cNvPr id="25" name="Text Box 10"/>
          <p:cNvSpPr txBox="1">
            <a:spLocks noChangeArrowheads="1"/>
          </p:cNvSpPr>
          <p:nvPr/>
        </p:nvSpPr>
        <p:spPr bwMode="auto">
          <a:xfrm>
            <a:off x="6872724" y="5073650"/>
            <a:ext cx="1106805" cy="26416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kumimoji="0" lang="ru-RU" sz="1200" b="0" i="0" u="none" strike="noStrike" cap="none" normalizeH="0" dirty="0" smtClean="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ПЧ </a:t>
            </a:r>
            <a:r>
              <a:rPr kumimoji="0" lang="en-US" sz="1200" b="0" i="0" u="none" strike="noStrike" cap="none" normalizeH="0" dirty="0" smtClean="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GD20</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cxnSp>
        <p:nvCxnSpPr>
          <p:cNvPr id="26" name="AutoShape 5"/>
          <p:cNvCxnSpPr>
            <a:cxnSpLocks noChangeShapeType="1"/>
            <a:endCxn id="25" idx="0"/>
          </p:cNvCxnSpPr>
          <p:nvPr/>
        </p:nvCxnSpPr>
        <p:spPr bwMode="auto">
          <a:xfrm rot="16200000" flipH="1">
            <a:off x="5451399" y="3098567"/>
            <a:ext cx="3500515" cy="449178"/>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ru-RU" altLang="zh-CN" dirty="0" smtClean="0">
                <a:solidFill>
                  <a:srgbClr val="0180CD"/>
                </a:solidFill>
                <a:cs typeface="Arial" panose="020B0604020202090204" pitchFamily="34" charset="0"/>
                <a:sym typeface="Arial" panose="020B0604020202090204" pitchFamily="34" charset="0"/>
              </a:rPr>
              <a:t>Функции</a:t>
            </a:r>
            <a:endParaRPr lang="en-US" altLang="zh-CN" dirty="0">
              <a:solidFill>
                <a:srgbClr val="0180CD"/>
              </a:solidFill>
              <a:cs typeface="Arial" panose="020B0604020202090204" pitchFamily="34" charset="0"/>
              <a:sym typeface="Arial" panose="020B0604020202090204" pitchFamily="34" charset="0"/>
            </a:endParaRPr>
          </a:p>
        </p:txBody>
      </p:sp>
      <p:sp>
        <p:nvSpPr>
          <p:cNvPr id="7" name="Rectangle 6"/>
          <p:cNvSpPr/>
          <p:nvPr/>
        </p:nvSpPr>
        <p:spPr>
          <a:xfrm>
            <a:off x="541655" y="1029335"/>
            <a:ext cx="5041265" cy="3693319"/>
          </a:xfrm>
          <a:prstGeom prst="rect">
            <a:avLst/>
          </a:prstGeom>
        </p:spPr>
        <p:txBody>
          <a:bodyPr wrap="square">
            <a:spAutoFit/>
          </a:bodyPr>
          <a:lstStyle/>
          <a:p>
            <a:pPr marL="285750" indent="-285750" fontAlgn="auto">
              <a:lnSpc>
                <a:spcPct val="130000"/>
              </a:lnSpc>
              <a:buClr>
                <a:srgbClr val="0081CC"/>
              </a:buClr>
              <a:buFont typeface="Wingdings" panose="05000000000000000000" charset="0"/>
              <a:buChar char=""/>
            </a:pPr>
            <a:r>
              <a:rPr lang="ru-RU" dirty="0">
                <a:latin typeface="Arial" panose="020B0604020202090204" pitchFamily="34" charset="0"/>
              </a:rPr>
              <a:t>Защита товаров от повреждений, пыли и влаги, экономия затрат на </a:t>
            </a:r>
            <a:r>
              <a:rPr lang="ru-RU" dirty="0" smtClean="0">
                <a:latin typeface="Arial" panose="020B0604020202090204" pitchFamily="34" charset="0"/>
              </a:rPr>
              <a:t>пленку.</a:t>
            </a:r>
          </a:p>
          <a:p>
            <a:pPr marL="285750" indent="-285750" fontAlgn="auto">
              <a:lnSpc>
                <a:spcPct val="130000"/>
              </a:lnSpc>
              <a:buClr>
                <a:srgbClr val="0081CC"/>
              </a:buClr>
              <a:buFont typeface="Wingdings" panose="05000000000000000000" charset="0"/>
              <a:buChar char=""/>
            </a:pPr>
            <a:r>
              <a:rPr lang="ru-RU" dirty="0" smtClean="0">
                <a:latin typeface="Arial" panose="020B0604020202090204" pitchFamily="34" charset="0"/>
              </a:rPr>
              <a:t>Более </a:t>
            </a:r>
            <a:r>
              <a:rPr lang="ru-RU" dirty="0">
                <a:latin typeface="Arial" panose="020B0604020202090204" pitchFamily="34" charset="0"/>
              </a:rPr>
              <a:t>быстрая упаковка, эффективная завертка продукта, повышение </a:t>
            </a:r>
            <a:r>
              <a:rPr lang="ru-RU" dirty="0" smtClean="0">
                <a:latin typeface="Arial" panose="020B0604020202090204" pitchFamily="34" charset="0"/>
              </a:rPr>
              <a:t>производительности.</a:t>
            </a:r>
          </a:p>
          <a:p>
            <a:pPr marL="285750" indent="-285750" fontAlgn="auto">
              <a:lnSpc>
                <a:spcPct val="130000"/>
              </a:lnSpc>
              <a:buClr>
                <a:srgbClr val="0081CC"/>
              </a:buClr>
              <a:buFont typeface="Wingdings" panose="05000000000000000000" charset="0"/>
              <a:buChar char=""/>
            </a:pPr>
            <a:r>
              <a:rPr lang="ru-RU" dirty="0" smtClean="0">
                <a:latin typeface="Arial" panose="020B0604020202090204" pitchFamily="34" charset="0"/>
              </a:rPr>
              <a:t>Управление </a:t>
            </a:r>
            <a:r>
              <a:rPr lang="ru-RU" dirty="0">
                <a:latin typeface="Arial" panose="020B0604020202090204" pitchFamily="34" charset="0"/>
              </a:rPr>
              <a:t>датчиками и электромагнитными клапанами с помощью ПЛК позволяет эффективно и точно заворачивать различные матричные упаковки</a:t>
            </a:r>
            <a:r>
              <a:rPr lang="ru-RU" dirty="0" smtClean="0">
                <a:latin typeface="Arial" panose="020B0604020202090204" pitchFamily="34" charset="0"/>
              </a:rPr>
              <a:t>.</a:t>
            </a:r>
            <a:endParaRPr lang="en-US" dirty="0"/>
          </a:p>
        </p:txBody>
      </p:sp>
      <p:pic>
        <p:nvPicPr>
          <p:cNvPr id="8" name="Picture 7" descr="download"/>
          <p:cNvPicPr>
            <a:picLocks noChangeAspect="1" noChangeArrowheads="1"/>
          </p:cNvPicPr>
          <p:nvPr/>
        </p:nvPicPr>
        <p:blipFill>
          <a:blip r:embed="rId2" cstate="print"/>
          <a:srcRect/>
          <a:stretch>
            <a:fillRect/>
          </a:stretch>
        </p:blipFill>
        <p:spPr bwMode="auto">
          <a:xfrm>
            <a:off x="7153668" y="1143114"/>
            <a:ext cx="790328" cy="565179"/>
          </a:xfrm>
          <a:prstGeom prst="rect">
            <a:avLst/>
          </a:prstGeom>
          <a:noFill/>
        </p:spPr>
      </p:pic>
      <p:sp>
        <p:nvSpPr>
          <p:cNvPr id="9" name="AutoShape 25"/>
          <p:cNvSpPr>
            <a:spLocks noChangeShapeType="1"/>
          </p:cNvSpPr>
          <p:nvPr/>
        </p:nvSpPr>
        <p:spPr bwMode="auto">
          <a:xfrm>
            <a:off x="7543966" y="1722169"/>
            <a:ext cx="0" cy="29845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10" name="Text Box 27"/>
          <p:cNvSpPr txBox="1">
            <a:spLocks noChangeArrowheads="1"/>
          </p:cNvSpPr>
          <p:nvPr/>
        </p:nvSpPr>
        <p:spPr bwMode="auto">
          <a:xfrm>
            <a:off x="8207747" y="1322592"/>
            <a:ext cx="666750" cy="31115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100"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Vs HMI</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11" name="Text Box 24"/>
          <p:cNvSpPr txBox="1">
            <a:spLocks noChangeArrowheads="1"/>
          </p:cNvSpPr>
          <p:nvPr/>
        </p:nvSpPr>
        <p:spPr bwMode="auto">
          <a:xfrm>
            <a:off x="8374644" y="2093061"/>
            <a:ext cx="779463" cy="405027"/>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rPr>
              <a:t>IVC1L </a:t>
            </a:r>
            <a:r>
              <a:rPr kumimoji="0" lang="ru-RU" sz="1100" b="0" i="0" u="none" strike="noStrike" cap="none" normalizeH="0" baseline="0" dirty="0" smtClean="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ПЛК</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12" name="AutoShape 22"/>
          <p:cNvSpPr>
            <a:spLocks noChangeShapeType="1"/>
          </p:cNvSpPr>
          <p:nvPr/>
        </p:nvSpPr>
        <p:spPr bwMode="auto">
          <a:xfrm>
            <a:off x="7532091" y="2630228"/>
            <a:ext cx="0" cy="357187"/>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16" name="AutoShape 19"/>
          <p:cNvSpPr>
            <a:spLocks noChangeShapeType="1"/>
          </p:cNvSpPr>
          <p:nvPr/>
        </p:nvSpPr>
        <p:spPr bwMode="auto">
          <a:xfrm>
            <a:off x="6559526" y="2993618"/>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17" name="AutoShape 18"/>
          <p:cNvSpPr>
            <a:spLocks noChangeShapeType="1"/>
          </p:cNvSpPr>
          <p:nvPr/>
        </p:nvSpPr>
        <p:spPr bwMode="auto">
          <a:xfrm>
            <a:off x="8590464" y="3005493"/>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18" name="AutoShape 5"/>
          <p:cNvSpPr>
            <a:spLocks noChangeShapeType="1"/>
          </p:cNvSpPr>
          <p:nvPr/>
        </p:nvSpPr>
        <p:spPr bwMode="auto">
          <a:xfrm>
            <a:off x="6586763" y="4453397"/>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19" name="AutoShape 6"/>
          <p:cNvSpPr>
            <a:spLocks noChangeShapeType="1"/>
          </p:cNvSpPr>
          <p:nvPr/>
        </p:nvSpPr>
        <p:spPr bwMode="auto">
          <a:xfrm>
            <a:off x="8625347" y="4572149"/>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cxnSp>
        <p:nvCxnSpPr>
          <p:cNvPr id="21" name="Straight Connector 20"/>
          <p:cNvCxnSpPr/>
          <p:nvPr/>
        </p:nvCxnSpPr>
        <p:spPr>
          <a:xfrm>
            <a:off x="6555363" y="2987661"/>
            <a:ext cx="2037806" cy="1588"/>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pic>
        <p:nvPicPr>
          <p:cNvPr id="26" name="Picture 9" descr="downloadS"/>
          <p:cNvPicPr>
            <a:picLocks noChangeAspect="1" noChangeArrowheads="1"/>
          </p:cNvPicPr>
          <p:nvPr/>
        </p:nvPicPr>
        <p:blipFill>
          <a:blip r:embed="rId3"/>
          <a:srcRect/>
          <a:stretch>
            <a:fillRect/>
          </a:stretch>
        </p:blipFill>
        <p:spPr bwMode="auto">
          <a:xfrm>
            <a:off x="6290783" y="3661495"/>
            <a:ext cx="561975" cy="904875"/>
          </a:xfrm>
          <a:prstGeom prst="rect">
            <a:avLst/>
          </a:prstGeom>
          <a:noFill/>
        </p:spPr>
      </p:pic>
      <p:pic>
        <p:nvPicPr>
          <p:cNvPr id="27" name="Picture 3" descr="1-Drehstrommotor-B3-AC-Motor-Elektromotor-0-37KW-400V-JS_600x600"/>
          <p:cNvPicPr>
            <a:picLocks noChangeAspect="1" noChangeArrowheads="1"/>
          </p:cNvPicPr>
          <p:nvPr/>
        </p:nvPicPr>
        <p:blipFill>
          <a:blip r:embed="rId4" cstate="print"/>
          <a:srcRect/>
          <a:stretch>
            <a:fillRect/>
          </a:stretch>
        </p:blipFill>
        <p:spPr bwMode="auto">
          <a:xfrm>
            <a:off x="6240323" y="5049743"/>
            <a:ext cx="723900" cy="733425"/>
          </a:xfrm>
          <a:prstGeom prst="rect">
            <a:avLst/>
          </a:prstGeom>
          <a:noFill/>
        </p:spPr>
      </p:pic>
      <p:sp>
        <p:nvSpPr>
          <p:cNvPr id="28" name="Text Box 15"/>
          <p:cNvSpPr txBox="1">
            <a:spLocks noChangeArrowheads="1"/>
          </p:cNvSpPr>
          <p:nvPr/>
        </p:nvSpPr>
        <p:spPr bwMode="auto">
          <a:xfrm>
            <a:off x="6944801" y="3911255"/>
            <a:ext cx="674688" cy="31115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100" b="0" i="0" u="none" strike="noStrike" cap="none" normalizeH="0" baseline="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GD20</a:t>
            </a:r>
            <a:endParaRPr kumimoji="0" lang="en-US" sz="1800" b="0" i="0" u="none" strike="noStrike" cap="none" normalizeH="0" baseline="0">
              <a:ln>
                <a:noFill/>
              </a:ln>
              <a:solidFill>
                <a:schemeClr val="tx1"/>
              </a:solidFill>
              <a:effectLst/>
              <a:latin typeface="Arial" panose="020B0604020202090204" pitchFamily="34" charset="0"/>
              <a:cs typeface="Arial" panose="020B0604020202090204" pitchFamily="34" charset="0"/>
            </a:endParaRPr>
          </a:p>
        </p:txBody>
      </p:sp>
      <p:pic>
        <p:nvPicPr>
          <p:cNvPr id="29" name="Picture 2" descr="C:\Users\Administrator\Desktop\ivc1l-series-500x500.jpg"/>
          <p:cNvPicPr>
            <a:picLocks noChangeAspect="1" noChangeArrowheads="1"/>
          </p:cNvPicPr>
          <p:nvPr/>
        </p:nvPicPr>
        <p:blipFill>
          <a:blip r:embed="rId5" cstate="print"/>
          <a:srcRect/>
          <a:stretch>
            <a:fillRect/>
          </a:stretch>
        </p:blipFill>
        <p:spPr bwMode="auto">
          <a:xfrm>
            <a:off x="7130601" y="2063489"/>
            <a:ext cx="861332" cy="571646"/>
          </a:xfrm>
          <a:prstGeom prst="rect">
            <a:avLst/>
          </a:prstGeom>
          <a:noFill/>
        </p:spPr>
      </p:pic>
      <p:pic>
        <p:nvPicPr>
          <p:cNvPr id="30" name="Picture 9" descr="downloadS"/>
          <p:cNvPicPr>
            <a:picLocks noChangeAspect="1" noChangeArrowheads="1"/>
          </p:cNvPicPr>
          <p:nvPr/>
        </p:nvPicPr>
        <p:blipFill>
          <a:blip r:embed="rId3"/>
          <a:srcRect/>
          <a:stretch>
            <a:fillRect/>
          </a:stretch>
        </p:blipFill>
        <p:spPr bwMode="auto">
          <a:xfrm>
            <a:off x="8352194" y="3653475"/>
            <a:ext cx="561975" cy="904875"/>
          </a:xfrm>
          <a:prstGeom prst="rect">
            <a:avLst/>
          </a:prstGeom>
          <a:noFill/>
        </p:spPr>
      </p:pic>
      <p:sp>
        <p:nvSpPr>
          <p:cNvPr id="31" name="Text Box 15"/>
          <p:cNvSpPr txBox="1">
            <a:spLocks noChangeArrowheads="1"/>
          </p:cNvSpPr>
          <p:nvPr/>
        </p:nvSpPr>
        <p:spPr bwMode="auto">
          <a:xfrm>
            <a:off x="9006212" y="4015529"/>
            <a:ext cx="674688" cy="31115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100" b="0" i="0" u="none" strike="noStrike" cap="none" normalizeH="0" baseline="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GD20</a:t>
            </a:r>
            <a:endParaRPr kumimoji="0" lang="en-US" sz="1800" b="0" i="0" u="none" strike="noStrike" cap="none" normalizeH="0" baseline="0">
              <a:ln>
                <a:noFill/>
              </a:ln>
              <a:solidFill>
                <a:schemeClr val="tx1"/>
              </a:solidFill>
              <a:effectLst/>
              <a:latin typeface="Arial" panose="020B0604020202090204" pitchFamily="34" charset="0"/>
              <a:cs typeface="Arial" panose="020B0604020202090204" pitchFamily="34" charset="0"/>
            </a:endParaRPr>
          </a:p>
        </p:txBody>
      </p:sp>
      <p:pic>
        <p:nvPicPr>
          <p:cNvPr id="32" name="Picture 3" descr="1-Drehstrommotor-B3-AC-Motor-Elektromotor-0-37KW-400V-JS_600x600"/>
          <p:cNvPicPr>
            <a:picLocks noChangeAspect="1" noChangeArrowheads="1"/>
          </p:cNvPicPr>
          <p:nvPr/>
        </p:nvPicPr>
        <p:blipFill>
          <a:blip r:embed="rId4" cstate="print"/>
          <a:srcRect/>
          <a:stretch>
            <a:fillRect/>
          </a:stretch>
        </p:blipFill>
        <p:spPr bwMode="auto">
          <a:xfrm>
            <a:off x="8237565" y="5154017"/>
            <a:ext cx="723900" cy="733425"/>
          </a:xfrm>
          <a:prstGeom prst="rect">
            <a:avLst/>
          </a:prstGeom>
          <a:noFill/>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ru-RU" altLang="zh-CN" dirty="0" smtClean="0">
                <a:solidFill>
                  <a:srgbClr val="0180CD"/>
                </a:solidFill>
                <a:cs typeface="Arial" panose="020B0604020202090204" pitchFamily="34" charset="0"/>
                <a:sym typeface="Arial" panose="020B0604020202090204" pitchFamily="34" charset="0"/>
              </a:rPr>
              <a:t>Упаковка и скручивание конфет</a:t>
            </a:r>
            <a:endParaRPr lang="en-US" altLang="zh-CN" dirty="0">
              <a:solidFill>
                <a:srgbClr val="0180CD"/>
              </a:solidFill>
              <a:cs typeface="Arial" panose="020B0604020202090204" pitchFamily="34" charset="0"/>
              <a:sym typeface="Arial" panose="020B0604020202090204" pitchFamily="34" charset="0"/>
            </a:endParaRPr>
          </a:p>
        </p:txBody>
      </p:sp>
      <p:pic>
        <p:nvPicPr>
          <p:cNvPr id="4" name="Picture 3" descr="C:\Users\Administrator\Downloads\WhatsApp Image 2022-03-31 at 6.18.59 PM.jpeg"/>
          <p:cNvPicPr/>
          <p:nvPr/>
        </p:nvPicPr>
        <p:blipFill>
          <a:blip r:embed="rId2" cstate="print"/>
          <a:srcRect/>
          <a:stretch>
            <a:fillRect/>
          </a:stretch>
        </p:blipFill>
        <p:spPr bwMode="auto">
          <a:xfrm>
            <a:off x="653877" y="1683016"/>
            <a:ext cx="5744818" cy="2979055"/>
          </a:xfrm>
          <a:prstGeom prst="rect">
            <a:avLst/>
          </a:prstGeom>
          <a:noFill/>
          <a:ln w="9525">
            <a:noFill/>
            <a:miter lim="800000"/>
            <a:headEnd/>
            <a:tailEnd/>
          </a:ln>
        </p:spPr>
      </p:pic>
      <p:sp>
        <p:nvSpPr>
          <p:cNvPr id="9" name="Text Box 10"/>
          <p:cNvSpPr txBox="1">
            <a:spLocks noChangeArrowheads="1"/>
          </p:cNvSpPr>
          <p:nvPr/>
        </p:nvSpPr>
        <p:spPr bwMode="auto">
          <a:xfrm>
            <a:off x="703747" y="5214101"/>
            <a:ext cx="1285920" cy="472214"/>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sz="1200" dirty="0">
                <a:solidFill>
                  <a:schemeClr val="tx1"/>
                </a:solidFill>
                <a:latin typeface="Arial" panose="020B0604020202090204" pitchFamily="34" charset="0"/>
                <a:ea typeface="Arial" panose="020B0604020202090204" pitchFamily="34" charset="0"/>
                <a:cs typeface="Arial" panose="020B0604020202090204" pitchFamily="34" charset="0"/>
              </a:rPr>
              <a:t>Барабан для подачи конфет</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cxnSp>
        <p:nvCxnSpPr>
          <p:cNvPr id="10" name="AutoShape 5"/>
          <p:cNvCxnSpPr>
            <a:cxnSpLocks noChangeShapeType="1"/>
          </p:cNvCxnSpPr>
          <p:nvPr/>
        </p:nvCxnSpPr>
        <p:spPr bwMode="auto">
          <a:xfrm rot="16200000" flipH="1">
            <a:off x="463118" y="4485605"/>
            <a:ext cx="1507957" cy="2"/>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cxnSp>
        <p:nvCxnSpPr>
          <p:cNvPr id="11" name="AutoShape 5"/>
          <p:cNvCxnSpPr>
            <a:cxnSpLocks noChangeShapeType="1"/>
            <a:endCxn id="12" idx="0"/>
          </p:cNvCxnSpPr>
          <p:nvPr/>
        </p:nvCxnSpPr>
        <p:spPr bwMode="auto">
          <a:xfrm>
            <a:off x="2709012" y="3245284"/>
            <a:ext cx="232993" cy="1968817"/>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
        <p:nvSpPr>
          <p:cNvPr id="12" name="Text Box 10"/>
          <p:cNvSpPr txBox="1">
            <a:spLocks noChangeArrowheads="1"/>
          </p:cNvSpPr>
          <p:nvPr/>
        </p:nvSpPr>
        <p:spPr bwMode="auto">
          <a:xfrm>
            <a:off x="2251810" y="5214101"/>
            <a:ext cx="1380389" cy="619432"/>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sz="1200" dirty="0">
                <a:solidFill>
                  <a:schemeClr val="tx1"/>
                </a:solidFill>
                <a:latin typeface="Arial" panose="020B0604020202090204" pitchFamily="34" charset="0"/>
                <a:ea typeface="Arial" panose="020B0604020202090204" pitchFamily="34" charset="0"/>
                <a:cs typeface="Arial" panose="020B0604020202090204" pitchFamily="34" charset="0"/>
              </a:rPr>
              <a:t>Узел обертывания и скручивания</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17" name="Text Box 10"/>
          <p:cNvSpPr txBox="1">
            <a:spLocks noChangeArrowheads="1"/>
          </p:cNvSpPr>
          <p:nvPr/>
        </p:nvSpPr>
        <p:spPr bwMode="auto">
          <a:xfrm>
            <a:off x="4168842" y="5214101"/>
            <a:ext cx="1187116" cy="619432"/>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sz="1200" dirty="0">
                <a:solidFill>
                  <a:schemeClr val="tx1"/>
                </a:solidFill>
                <a:latin typeface="Arial" panose="020B0604020202090204" pitchFamily="34" charset="0"/>
                <a:ea typeface="Arial" panose="020B0604020202090204" pitchFamily="34" charset="0"/>
                <a:cs typeface="Arial" panose="020B0604020202090204" pitchFamily="34" charset="0"/>
              </a:rPr>
              <a:t>Контроллер натяжения этикетки</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cxnSp>
        <p:nvCxnSpPr>
          <p:cNvPr id="18" name="AutoShape 5"/>
          <p:cNvCxnSpPr>
            <a:cxnSpLocks noChangeShapeType="1"/>
            <a:endCxn id="17" idx="0"/>
          </p:cNvCxnSpPr>
          <p:nvPr/>
        </p:nvCxnSpPr>
        <p:spPr bwMode="auto">
          <a:xfrm>
            <a:off x="4722296" y="2876249"/>
            <a:ext cx="40104" cy="2337852"/>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
        <p:nvSpPr>
          <p:cNvPr id="20" name="Text Box 10"/>
          <p:cNvSpPr txBox="1">
            <a:spLocks noChangeArrowheads="1"/>
          </p:cNvSpPr>
          <p:nvPr/>
        </p:nvSpPr>
        <p:spPr bwMode="auto">
          <a:xfrm>
            <a:off x="5604609" y="5214101"/>
            <a:ext cx="1356933" cy="472214"/>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lvl="0" algn="ctr" fontAlgn="base">
              <a:spcBef>
                <a:spcPct val="0"/>
              </a:spcBef>
              <a:spcAft>
                <a:spcPts val="1000"/>
              </a:spcAft>
            </a:pPr>
            <a:r>
              <a:rPr lang="ru-RU" sz="1200" dirty="0">
                <a:solidFill>
                  <a:schemeClr val="tx1"/>
                </a:solidFill>
                <a:latin typeface="Arial" panose="020B0604020202090204" pitchFamily="34" charset="0"/>
                <a:ea typeface="Arial" panose="020B0604020202090204" pitchFamily="34" charset="0"/>
                <a:cs typeface="Arial" panose="020B0604020202090204" pitchFamily="34" charset="0"/>
              </a:rPr>
              <a:t>Разматыватель этикеток</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cxnSp>
        <p:nvCxnSpPr>
          <p:cNvPr id="21" name="AutoShape 5"/>
          <p:cNvCxnSpPr>
            <a:cxnSpLocks noChangeShapeType="1"/>
          </p:cNvCxnSpPr>
          <p:nvPr/>
        </p:nvCxnSpPr>
        <p:spPr bwMode="auto">
          <a:xfrm rot="16200000" flipH="1">
            <a:off x="4610000" y="3932154"/>
            <a:ext cx="2422358" cy="64167"/>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pic>
        <p:nvPicPr>
          <p:cNvPr id="2051" name="Picture 3" descr="C:\Users\Administrator\Downloads\WhatsApp Image 2022-07-08 at 12.50.25 AM.jpeg"/>
          <p:cNvPicPr>
            <a:picLocks noChangeAspect="1" noChangeArrowheads="1"/>
          </p:cNvPicPr>
          <p:nvPr/>
        </p:nvPicPr>
        <p:blipFill>
          <a:blip r:embed="rId3"/>
          <a:srcRect/>
          <a:stretch>
            <a:fillRect/>
          </a:stretch>
        </p:blipFill>
        <p:spPr bwMode="auto">
          <a:xfrm rot="5400000">
            <a:off x="7780379" y="876820"/>
            <a:ext cx="2966414" cy="4604085"/>
          </a:xfrm>
          <a:prstGeom prst="rect">
            <a:avLst/>
          </a:prstGeom>
          <a:noFill/>
        </p:spPr>
      </p:pic>
      <p:sp>
        <p:nvSpPr>
          <p:cNvPr id="24" name="Text Box 10"/>
          <p:cNvSpPr txBox="1">
            <a:spLocks noChangeArrowheads="1"/>
          </p:cNvSpPr>
          <p:nvPr/>
        </p:nvSpPr>
        <p:spPr bwMode="auto">
          <a:xfrm>
            <a:off x="8997516" y="5214101"/>
            <a:ext cx="1187116" cy="472214"/>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ts val="1000"/>
              </a:spcAft>
              <a:buClrTx/>
              <a:buSzTx/>
              <a:buFontTx/>
              <a:buNone/>
            </a:pPr>
            <a:r>
              <a:rPr lang="en-US" sz="1200" dirty="0">
                <a:solidFill>
                  <a:schemeClr val="tx1"/>
                </a:solidFill>
                <a:latin typeface="Arial" panose="020B0604020202090204" pitchFamily="34" charset="0"/>
                <a:ea typeface="Arial" panose="020B0604020202090204" pitchFamily="34" charset="0"/>
                <a:cs typeface="Arial" panose="020B0604020202090204" pitchFamily="34" charset="0"/>
              </a:rPr>
              <a:t>IVC1S </a:t>
            </a:r>
            <a:r>
              <a:rPr lang="ru-RU" sz="1200" dirty="0" smtClean="0">
                <a:solidFill>
                  <a:schemeClr val="tx1"/>
                </a:solidFill>
                <a:latin typeface="Arial" panose="020B0604020202090204" pitchFamily="34" charset="0"/>
                <a:ea typeface="Arial" panose="020B0604020202090204" pitchFamily="34" charset="0"/>
                <a:cs typeface="Arial" panose="020B0604020202090204" pitchFamily="34" charset="0"/>
              </a:rPr>
              <a:t>ПЛК</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cxnSp>
        <p:nvCxnSpPr>
          <p:cNvPr id="25" name="AutoShape 5"/>
          <p:cNvCxnSpPr>
            <a:cxnSpLocks noChangeShapeType="1"/>
          </p:cNvCxnSpPr>
          <p:nvPr/>
        </p:nvCxnSpPr>
        <p:spPr bwMode="auto">
          <a:xfrm rot="5400000">
            <a:off x="8724804" y="4662072"/>
            <a:ext cx="1026695" cy="1"/>
          </a:xfrm>
          <a:prstGeom prst="straightConnector1">
            <a:avLst/>
          </a:prstGeom>
          <a:ln>
            <a:tailEnd type="triangle" w="med" len="med"/>
          </a:ln>
        </p:spPr>
        <p:style>
          <a:lnRef idx="2">
            <a:schemeClr val="accent2"/>
          </a:lnRef>
          <a:fillRef idx="0">
            <a:schemeClr val="accent2"/>
          </a:fillRef>
          <a:effectRef idx="1">
            <a:schemeClr val="accent2"/>
          </a:effectRef>
          <a:fontRef idx="minor">
            <a:schemeClr val="tx1"/>
          </a:fontRef>
        </p:style>
      </p:cxn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ru-RU" altLang="zh-CN" dirty="0" smtClean="0">
                <a:solidFill>
                  <a:srgbClr val="0180CD"/>
                </a:solidFill>
                <a:cs typeface="Arial" panose="020B0604020202090204" pitchFamily="34" charset="0"/>
                <a:sym typeface="Arial" panose="020B0604020202090204" pitchFamily="34" charset="0"/>
              </a:rPr>
              <a:t>Функции</a:t>
            </a:r>
            <a:endParaRPr lang="en-US" altLang="zh-CN" dirty="0">
              <a:solidFill>
                <a:srgbClr val="0180CD"/>
              </a:solidFill>
              <a:cs typeface="Arial" panose="020B0604020202090204" pitchFamily="34" charset="0"/>
              <a:sym typeface="Arial" panose="020B0604020202090204" pitchFamily="34" charset="0"/>
            </a:endParaRPr>
          </a:p>
        </p:txBody>
      </p:sp>
      <p:sp>
        <p:nvSpPr>
          <p:cNvPr id="3073" name="Rectangle 1"/>
          <p:cNvSpPr>
            <a:spLocks noChangeArrowheads="1"/>
          </p:cNvSpPr>
          <p:nvPr/>
        </p:nvSpPr>
        <p:spPr bwMode="auto">
          <a:xfrm>
            <a:off x="576580" y="928345"/>
            <a:ext cx="7691120" cy="2973122"/>
          </a:xfrm>
          <a:prstGeom prst="rect">
            <a:avLst/>
          </a:prstGeom>
          <a:noFill/>
          <a:ln w="9525">
            <a:noFill/>
            <a:miter lim="800000"/>
          </a:ln>
          <a:effectLst/>
        </p:spPr>
        <p:txBody>
          <a:bodyPr vert="horz" wrap="square" lIns="91440" tIns="45720" rIns="91440" bIns="45720" numCol="1" anchor="ctr" anchorCtr="0" compatLnSpc="1">
            <a:spAutoFit/>
          </a:bodyPr>
          <a:lstStyle/>
          <a:p>
            <a:pPr marL="285750" lvl="0" indent="-285750" fontAlgn="base">
              <a:lnSpc>
                <a:spcPct val="130000"/>
              </a:lnSpc>
              <a:buClr>
                <a:srgbClr val="0081CC"/>
              </a:buClr>
              <a:buFont typeface="Wingdings" panose="05000000000000000000" charset="0"/>
              <a:buChar char=""/>
              <a:tabLst>
                <a:tab pos="420370" algn="l"/>
              </a:tabLst>
            </a:pPr>
            <a:r>
              <a:rPr lang="ru-RU" dirty="0">
                <a:latin typeface="Arial" panose="020B0604020202090204" pitchFamily="34" charset="0"/>
                <a:ea typeface="Arial" panose="020B0604020202090204" pitchFamily="34" charset="0"/>
                <a:cs typeface="Arial" panose="020B0604020202090204" pitchFamily="34" charset="0"/>
              </a:rPr>
              <a:t>Высокая скорость наполнения с точностью до 800 конфет в минуту</a:t>
            </a:r>
            <a:r>
              <a:rPr lang="ru-RU" dirty="0" smtClean="0">
                <a:latin typeface="Arial" panose="020B0604020202090204" pitchFamily="34" charset="0"/>
                <a:ea typeface="Arial" panose="020B0604020202090204" pitchFamily="34" charset="0"/>
                <a:cs typeface="Arial" panose="020B0604020202090204" pitchFamily="34" charset="0"/>
              </a:rPr>
              <a:t>.</a:t>
            </a:r>
          </a:p>
          <a:p>
            <a:pPr marL="285750" lvl="0" indent="-285750" fontAlgn="base">
              <a:lnSpc>
                <a:spcPct val="130000"/>
              </a:lnSpc>
              <a:buClr>
                <a:srgbClr val="0081CC"/>
              </a:buClr>
              <a:buFont typeface="Wingdings" panose="05000000000000000000" charset="0"/>
              <a:buChar char=""/>
              <a:tabLst>
                <a:tab pos="420370" algn="l"/>
              </a:tabLst>
            </a:pPr>
            <a:r>
              <a:rPr lang="ru-RU" dirty="0" smtClean="0">
                <a:latin typeface="Arial" panose="020B0604020202090204" pitchFamily="34" charset="0"/>
                <a:ea typeface="Arial" panose="020B0604020202090204" pitchFamily="34" charset="0"/>
                <a:cs typeface="Arial" panose="020B0604020202090204" pitchFamily="34" charset="0"/>
              </a:rPr>
              <a:t>Простота </a:t>
            </a:r>
            <a:r>
              <a:rPr lang="ru-RU" dirty="0">
                <a:latin typeface="Arial" panose="020B0604020202090204" pitchFamily="34" charset="0"/>
                <a:ea typeface="Arial" panose="020B0604020202090204" pitchFamily="34" charset="0"/>
                <a:cs typeface="Arial" panose="020B0604020202090204" pitchFamily="34" charset="0"/>
              </a:rPr>
              <a:t>в обслуживании</a:t>
            </a:r>
            <a:r>
              <a:rPr lang="ru-RU" dirty="0" smtClean="0">
                <a:latin typeface="Arial" panose="020B0604020202090204" pitchFamily="34" charset="0"/>
                <a:ea typeface="Arial" panose="020B0604020202090204" pitchFamily="34" charset="0"/>
                <a:cs typeface="Arial" panose="020B0604020202090204" pitchFamily="34" charset="0"/>
              </a:rPr>
              <a:t>.</a:t>
            </a:r>
          </a:p>
          <a:p>
            <a:pPr marL="285750" lvl="0" indent="-285750" fontAlgn="base">
              <a:lnSpc>
                <a:spcPct val="130000"/>
              </a:lnSpc>
              <a:buClr>
                <a:srgbClr val="0081CC"/>
              </a:buClr>
              <a:buFont typeface="Wingdings" panose="05000000000000000000" charset="0"/>
              <a:buChar char=""/>
              <a:tabLst>
                <a:tab pos="420370" algn="l"/>
              </a:tabLst>
            </a:pPr>
            <a:r>
              <a:rPr lang="ru-RU" dirty="0" smtClean="0">
                <a:latin typeface="Arial" panose="020B0604020202090204" pitchFamily="34" charset="0"/>
                <a:ea typeface="Arial" panose="020B0604020202090204" pitchFamily="34" charset="0"/>
                <a:cs typeface="Arial" panose="020B0604020202090204" pitchFamily="34" charset="0"/>
              </a:rPr>
              <a:t>Устройство </a:t>
            </a:r>
            <a:r>
              <a:rPr lang="ru-RU" dirty="0">
                <a:latin typeface="Arial" panose="020B0604020202090204" pitchFamily="34" charset="0"/>
                <a:ea typeface="Arial" panose="020B0604020202090204" pitchFamily="34" charset="0"/>
                <a:cs typeface="Arial" panose="020B0604020202090204" pitchFamily="34" charset="0"/>
              </a:rPr>
              <a:t>оснащено фотоэлементом, который определяет наличие конфет</a:t>
            </a:r>
            <a:r>
              <a:rPr lang="ru-RU" dirty="0" smtClean="0">
                <a:latin typeface="Arial" panose="020B0604020202090204" pitchFamily="34" charset="0"/>
                <a:ea typeface="Arial" panose="020B0604020202090204" pitchFamily="34" charset="0"/>
                <a:cs typeface="Arial" panose="020B0604020202090204" pitchFamily="34" charset="0"/>
              </a:rPr>
              <a:t>.</a:t>
            </a:r>
          </a:p>
          <a:p>
            <a:pPr marL="285750" lvl="0" indent="-285750" fontAlgn="base">
              <a:lnSpc>
                <a:spcPct val="130000"/>
              </a:lnSpc>
              <a:buClr>
                <a:srgbClr val="0081CC"/>
              </a:buClr>
              <a:buFont typeface="Wingdings" panose="05000000000000000000" charset="0"/>
              <a:buChar char=""/>
              <a:tabLst>
                <a:tab pos="420370" algn="l"/>
              </a:tabLst>
            </a:pPr>
            <a:r>
              <a:rPr lang="ru-RU" dirty="0" smtClean="0">
                <a:latin typeface="Arial" panose="020B0604020202090204" pitchFamily="34" charset="0"/>
                <a:ea typeface="Arial" panose="020B0604020202090204" pitchFamily="34" charset="0"/>
                <a:cs typeface="Arial" panose="020B0604020202090204" pitchFamily="34" charset="0"/>
              </a:rPr>
              <a:t>Упаковка </a:t>
            </a:r>
            <a:r>
              <a:rPr lang="ru-RU" dirty="0">
                <a:latin typeface="Arial" panose="020B0604020202090204" pitchFamily="34" charset="0"/>
                <a:ea typeface="Arial" panose="020B0604020202090204" pitchFamily="34" charset="0"/>
                <a:cs typeface="Arial" panose="020B0604020202090204" pitchFamily="34" charset="0"/>
              </a:rPr>
              <a:t>в виде твист-упаковки</a:t>
            </a:r>
            <a:r>
              <a:rPr lang="ru-RU" dirty="0" smtClean="0">
                <a:latin typeface="Arial" panose="020B0604020202090204" pitchFamily="34" charset="0"/>
                <a:ea typeface="Arial" panose="020B0604020202090204" pitchFamily="34" charset="0"/>
                <a:cs typeface="Arial" panose="020B0604020202090204" pitchFamily="34" charset="0"/>
              </a:rPr>
              <a:t>.</a:t>
            </a:r>
          </a:p>
          <a:p>
            <a:pPr marL="285750" lvl="0" indent="-285750" fontAlgn="base">
              <a:lnSpc>
                <a:spcPct val="130000"/>
              </a:lnSpc>
              <a:buClr>
                <a:srgbClr val="0081CC"/>
              </a:buClr>
              <a:buFont typeface="Wingdings" panose="05000000000000000000" charset="0"/>
              <a:buChar char=""/>
              <a:tabLst>
                <a:tab pos="420370" algn="l"/>
              </a:tabLst>
            </a:pPr>
            <a:r>
              <a:rPr lang="ru-RU" dirty="0" smtClean="0">
                <a:latin typeface="Arial" panose="020B0604020202090204" pitchFamily="34" charset="0"/>
                <a:ea typeface="Arial" panose="020B0604020202090204" pitchFamily="34" charset="0"/>
                <a:cs typeface="Arial" panose="020B0604020202090204" pitchFamily="34" charset="0"/>
              </a:rPr>
              <a:t>Экономичное </a:t>
            </a:r>
            <a:r>
              <a:rPr lang="ru-RU" dirty="0">
                <a:latin typeface="Arial" panose="020B0604020202090204" pitchFamily="34" charset="0"/>
                <a:ea typeface="Arial" panose="020B0604020202090204" pitchFamily="34" charset="0"/>
                <a:cs typeface="Arial" panose="020B0604020202090204" pitchFamily="34" charset="0"/>
              </a:rPr>
              <a:t>и высокоскоростное решение для упаковки без серводвигателя</a:t>
            </a:r>
            <a:r>
              <a:rPr kumimoji="0" lang="en-US" b="0" i="0" u="none" strike="noStrike" cap="none" normalizeH="0" baseline="0" dirty="0" smtClean="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a:t>
            </a:r>
            <a:endParaRPr kumimoji="0" lang="en-US"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0965" y="-635"/>
            <a:ext cx="12400280" cy="68713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Arial" panose="020B0604020202090204" pitchFamily="34" charset="0"/>
              <a:cs typeface="Arial" panose="020B0604020202090204" pitchFamily="34" charset="0"/>
            </a:endParaRPr>
          </a:p>
        </p:txBody>
      </p:sp>
      <p:grpSp>
        <p:nvGrpSpPr>
          <p:cNvPr id="7" name="组合 6"/>
          <p:cNvGrpSpPr/>
          <p:nvPr/>
        </p:nvGrpSpPr>
        <p:grpSpPr>
          <a:xfrm>
            <a:off x="8231560" y="0"/>
            <a:ext cx="4098925" cy="6858000"/>
            <a:chOff x="8231560" y="0"/>
            <a:chExt cx="4098925" cy="6858000"/>
          </a:xfrm>
        </p:grpSpPr>
        <p:pic>
          <p:nvPicPr>
            <p:cNvPr id="17" name="图片 16"/>
            <p:cNvPicPr>
              <a:picLocks noChangeAspect="1"/>
            </p:cNvPicPr>
            <p:nvPr/>
          </p:nvPicPr>
          <p:blipFill rotWithShape="1">
            <a:blip r:embed="rId6"/>
            <a:srcRect l="11926" r="48462"/>
            <a:stretch>
              <a:fillRect/>
            </a:stretch>
          </p:blipFill>
          <p:spPr>
            <a:xfrm>
              <a:off x="8235370" y="0"/>
              <a:ext cx="4063837" cy="6858000"/>
            </a:xfrm>
            <a:prstGeom prst="roundRect">
              <a:avLst>
                <a:gd name="adj" fmla="val 0"/>
              </a:avLst>
            </a:prstGeom>
            <a:effectLst/>
          </p:spPr>
        </p:pic>
        <p:sp>
          <p:nvSpPr>
            <p:cNvPr id="14" name="矩形 13"/>
            <p:cNvSpPr/>
            <p:nvPr/>
          </p:nvSpPr>
          <p:spPr>
            <a:xfrm>
              <a:off x="8235370" y="0"/>
              <a:ext cx="4095115" cy="6858000"/>
            </a:xfrm>
            <a:prstGeom prst="rect">
              <a:avLst/>
            </a:prstGeom>
            <a:gradFill>
              <a:gsLst>
                <a:gs pos="47000">
                  <a:schemeClr val="tx1">
                    <a:alpha val="0"/>
                  </a:schemeClr>
                </a:gs>
                <a:gs pos="91000">
                  <a:srgbClr val="1C61DB">
                    <a:alpha val="7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Arial" panose="020B0604020202090204" pitchFamily="34" charset="0"/>
                <a:cs typeface="Arial" panose="020B0604020202090204" pitchFamily="34" charset="0"/>
              </a:endParaRPr>
            </a:p>
          </p:txBody>
        </p:sp>
        <p:sp>
          <p:nvSpPr>
            <p:cNvPr id="22" name="文本框 21"/>
            <p:cNvSpPr txBox="1"/>
            <p:nvPr/>
          </p:nvSpPr>
          <p:spPr>
            <a:xfrm>
              <a:off x="9493182" y="4652010"/>
              <a:ext cx="1598295" cy="922020"/>
            </a:xfrm>
            <a:prstGeom prst="rect">
              <a:avLst/>
            </a:prstGeom>
            <a:noFill/>
          </p:spPr>
          <p:txBody>
            <a:bodyPr wrap="square" rtlCol="0">
              <a:spAutoFit/>
            </a:bodyPr>
            <a:lstStyle/>
            <a:p>
              <a:pPr algn="ctr"/>
              <a:r>
                <a:rPr kumimoji="1" lang="en-US" altLang="zh-CN" sz="5400" b="1" dirty="0">
                  <a:gradFill>
                    <a:gsLst>
                      <a:gs pos="0">
                        <a:schemeClr val="bg1"/>
                      </a:gs>
                      <a:gs pos="100000">
                        <a:schemeClr val="bg1">
                          <a:alpha val="38000"/>
                        </a:schemeClr>
                      </a:gs>
                    </a:gsLst>
                    <a:lin ang="5400000" scaled="1"/>
                  </a:gradFill>
                  <a:effectLst>
                    <a:outerShdw blurRad="190500" sx="99000" sy="99000" algn="ctr" rotWithShape="0">
                      <a:schemeClr val="accent1">
                        <a:lumMod val="50000"/>
                        <a:alpha val="64000"/>
                      </a:schemeClr>
                    </a:outerShdw>
                  </a:effectLst>
                  <a:latin typeface="Arial" panose="020B0604020202090204" pitchFamily="34" charset="0"/>
                  <a:ea typeface="Arial" panose="020B0604020202090204" pitchFamily="34" charset="0"/>
                  <a:cs typeface="Arial" panose="020B0604020202090204" pitchFamily="34" charset="0"/>
                </a:rPr>
                <a:t>03</a:t>
              </a:r>
              <a:endParaRPr kumimoji="1" lang="zh-CN" altLang="en-US" sz="5400" b="1" dirty="0">
                <a:gradFill>
                  <a:gsLst>
                    <a:gs pos="0">
                      <a:schemeClr val="bg1"/>
                    </a:gs>
                    <a:gs pos="100000">
                      <a:schemeClr val="bg1">
                        <a:alpha val="38000"/>
                      </a:schemeClr>
                    </a:gs>
                  </a:gsLst>
                  <a:lin ang="5400000" scaled="1"/>
                </a:gradFill>
                <a:effectLst>
                  <a:outerShdw blurRad="190500" sx="99000" sy="99000" algn="ctr" rotWithShape="0">
                    <a:schemeClr val="accent1">
                      <a:lumMod val="50000"/>
                      <a:alpha val="64000"/>
                    </a:schemeClr>
                  </a:outerShdw>
                </a:effectLst>
                <a:latin typeface="Arial" panose="020B0604020202090204" pitchFamily="34" charset="0"/>
                <a:ea typeface="Arial" panose="020B0604020202090204" pitchFamily="34" charset="0"/>
                <a:cs typeface="Arial" panose="020B0604020202090204" pitchFamily="34" charset="0"/>
              </a:endParaRPr>
            </a:p>
          </p:txBody>
        </p:sp>
        <p:sp>
          <p:nvSpPr>
            <p:cNvPr id="11" name="文本框 10"/>
            <p:cNvSpPr txBox="1"/>
            <p:nvPr>
              <p:custDataLst>
                <p:tags r:id="rId3"/>
              </p:custDataLst>
            </p:nvPr>
          </p:nvSpPr>
          <p:spPr>
            <a:xfrm>
              <a:off x="8231560" y="5594754"/>
              <a:ext cx="4069080" cy="460375"/>
            </a:xfrm>
            <a:prstGeom prst="rect">
              <a:avLst/>
            </a:prstGeom>
            <a:noFill/>
            <a:effectLst/>
          </p:spPr>
          <p:txBody>
            <a:bodyPr wrap="square" rtlCol="0" anchor="t">
              <a:spAutoFit/>
            </a:bodyPr>
            <a:lstStyle/>
            <a:p>
              <a:pPr algn="ctr">
                <a:buClr>
                  <a:srgbClr val="0081CC"/>
                </a:buClr>
                <a:buSzPct val="80000"/>
                <a:defRPr/>
              </a:pPr>
              <a:r>
                <a:rPr lang="ru-RU" altLang="zh-CN" sz="2400" b="1" dirty="0" smtClean="0">
                  <a:solidFill>
                    <a:schemeClr val="bg1"/>
                  </a:solidFill>
                  <a:effectLst>
                    <a:glow rad="215900">
                      <a:schemeClr val="bg1">
                        <a:alpha val="18000"/>
                      </a:schemeClr>
                    </a:glow>
                  </a:effectLst>
                  <a:latin typeface="Arial" panose="020B0604020202090204" pitchFamily="34" charset="0"/>
                  <a:cs typeface="Arial" panose="020B0604020202090204" pitchFamily="34" charset="0"/>
                </a:rPr>
                <a:t>Решения для печати</a:t>
              </a:r>
              <a:endParaRPr lang="en-US" altLang="zh-CN" sz="2400" b="1" dirty="0">
                <a:solidFill>
                  <a:schemeClr val="bg1"/>
                </a:solidFill>
                <a:effectLst>
                  <a:glow rad="215900">
                    <a:schemeClr val="bg1">
                      <a:alpha val="18000"/>
                    </a:schemeClr>
                  </a:glow>
                </a:effectLst>
                <a:latin typeface="Arial" panose="020B0604020202090204" pitchFamily="34" charset="0"/>
                <a:cs typeface="Arial" panose="020B0604020202090204" pitchFamily="34" charset="0"/>
              </a:endParaRPr>
            </a:p>
          </p:txBody>
        </p:sp>
      </p:grpSp>
      <p:grpSp>
        <p:nvGrpSpPr>
          <p:cNvPr id="5" name="组合 4"/>
          <p:cNvGrpSpPr/>
          <p:nvPr/>
        </p:nvGrpSpPr>
        <p:grpSpPr>
          <a:xfrm>
            <a:off x="4047962" y="0"/>
            <a:ext cx="4086860" cy="6858000"/>
            <a:chOff x="4047962" y="0"/>
            <a:chExt cx="4086860" cy="6858000"/>
          </a:xfrm>
        </p:grpSpPr>
        <p:pic>
          <p:nvPicPr>
            <p:cNvPr id="15" name="图片 14"/>
            <p:cNvPicPr>
              <a:picLocks noChangeAspect="1"/>
            </p:cNvPicPr>
            <p:nvPr/>
          </p:nvPicPr>
          <p:blipFill rotWithShape="1">
            <a:blip r:embed="rId7"/>
            <a:srcRect l="47963" t="30" r="16303" b="266"/>
            <a:stretch>
              <a:fillRect/>
            </a:stretch>
          </p:blipFill>
          <p:spPr>
            <a:xfrm>
              <a:off x="4053677" y="0"/>
              <a:ext cx="4081125" cy="6858000"/>
            </a:xfrm>
            <a:prstGeom prst="roundRect">
              <a:avLst>
                <a:gd name="adj" fmla="val 0"/>
              </a:avLst>
            </a:prstGeom>
            <a:effectLst/>
          </p:spPr>
        </p:pic>
        <p:sp>
          <p:nvSpPr>
            <p:cNvPr id="16" name="矩形 15"/>
            <p:cNvSpPr/>
            <p:nvPr/>
          </p:nvSpPr>
          <p:spPr>
            <a:xfrm>
              <a:off x="4053677" y="0"/>
              <a:ext cx="4081125" cy="6858000"/>
            </a:xfrm>
            <a:prstGeom prst="rect">
              <a:avLst/>
            </a:prstGeom>
            <a:gradFill>
              <a:gsLst>
                <a:gs pos="47000">
                  <a:schemeClr val="tx1">
                    <a:alpha val="0"/>
                  </a:schemeClr>
                </a:gs>
                <a:gs pos="91000">
                  <a:srgbClr val="1C61DB">
                    <a:alpha val="7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Arial" panose="020B0604020202090204" pitchFamily="34" charset="0"/>
                <a:cs typeface="Arial" panose="020B0604020202090204" pitchFamily="34" charset="0"/>
              </a:endParaRPr>
            </a:p>
          </p:txBody>
        </p:sp>
        <p:sp>
          <p:nvSpPr>
            <p:cNvPr id="21" name="文本框 20"/>
            <p:cNvSpPr txBox="1"/>
            <p:nvPr/>
          </p:nvSpPr>
          <p:spPr>
            <a:xfrm>
              <a:off x="5247502" y="4652010"/>
              <a:ext cx="1736725" cy="922020"/>
            </a:xfrm>
            <a:prstGeom prst="rect">
              <a:avLst/>
            </a:prstGeom>
            <a:noFill/>
          </p:spPr>
          <p:txBody>
            <a:bodyPr wrap="square" rtlCol="0">
              <a:spAutoFit/>
            </a:bodyPr>
            <a:lstStyle/>
            <a:p>
              <a:pPr algn="ctr"/>
              <a:r>
                <a:rPr kumimoji="1" lang="en-US" altLang="zh-CN" sz="5400" b="1" dirty="0">
                  <a:gradFill>
                    <a:gsLst>
                      <a:gs pos="0">
                        <a:schemeClr val="bg1"/>
                      </a:gs>
                      <a:gs pos="100000">
                        <a:schemeClr val="bg1">
                          <a:alpha val="38000"/>
                        </a:schemeClr>
                      </a:gs>
                    </a:gsLst>
                    <a:lin ang="5400000" scaled="1"/>
                  </a:gradFill>
                  <a:effectLst>
                    <a:outerShdw blurRad="190500" sx="99000" sy="99000" algn="ctr" rotWithShape="0">
                      <a:schemeClr val="accent1">
                        <a:lumMod val="50000"/>
                        <a:alpha val="64000"/>
                      </a:schemeClr>
                    </a:outerShdw>
                  </a:effectLst>
                  <a:latin typeface="Arial" panose="020B0604020202090204" pitchFamily="34" charset="0"/>
                  <a:ea typeface="Arial" panose="020B0604020202090204" pitchFamily="34" charset="0"/>
                  <a:cs typeface="Arial" panose="020B0604020202090204" pitchFamily="34" charset="0"/>
                </a:rPr>
                <a:t>02</a:t>
              </a:r>
              <a:endParaRPr kumimoji="1" lang="zh-CN" altLang="en-US" sz="5400" b="1" dirty="0">
                <a:gradFill>
                  <a:gsLst>
                    <a:gs pos="0">
                      <a:schemeClr val="bg1"/>
                    </a:gs>
                    <a:gs pos="100000">
                      <a:schemeClr val="bg1">
                        <a:alpha val="38000"/>
                      </a:schemeClr>
                    </a:gs>
                  </a:gsLst>
                  <a:lin ang="5400000" scaled="1"/>
                </a:gradFill>
                <a:effectLst>
                  <a:outerShdw blurRad="190500" sx="99000" sy="99000" algn="ctr" rotWithShape="0">
                    <a:schemeClr val="accent1">
                      <a:lumMod val="50000"/>
                      <a:alpha val="64000"/>
                    </a:schemeClr>
                  </a:outerShdw>
                </a:effectLst>
                <a:latin typeface="Arial" panose="020B0604020202090204" pitchFamily="34" charset="0"/>
                <a:ea typeface="Arial" panose="020B0604020202090204" pitchFamily="34" charset="0"/>
                <a:cs typeface="Arial" panose="020B0604020202090204" pitchFamily="34" charset="0"/>
              </a:endParaRPr>
            </a:p>
          </p:txBody>
        </p:sp>
        <p:sp>
          <p:nvSpPr>
            <p:cNvPr id="10" name="文本框 9"/>
            <p:cNvSpPr txBox="1"/>
            <p:nvPr>
              <p:custDataLst>
                <p:tags r:id="rId2"/>
              </p:custDataLst>
            </p:nvPr>
          </p:nvSpPr>
          <p:spPr>
            <a:xfrm>
              <a:off x="4047962" y="5574030"/>
              <a:ext cx="4086860" cy="460375"/>
            </a:xfrm>
            <a:prstGeom prst="rect">
              <a:avLst/>
            </a:prstGeom>
            <a:noFill/>
            <a:effectLst/>
          </p:spPr>
          <p:txBody>
            <a:bodyPr wrap="square" rtlCol="0" anchor="t">
              <a:spAutoFit/>
            </a:bodyPr>
            <a:lstStyle/>
            <a:p>
              <a:pPr algn="ctr">
                <a:buClr>
                  <a:srgbClr val="0081CC"/>
                </a:buClr>
                <a:buSzPct val="80000"/>
                <a:defRPr/>
              </a:pPr>
              <a:r>
                <a:rPr lang="ru-RU" altLang="zh-CN" sz="2400" b="1" dirty="0" smtClean="0">
                  <a:solidFill>
                    <a:schemeClr val="bg1"/>
                  </a:solidFill>
                  <a:effectLst>
                    <a:glow rad="215900">
                      <a:schemeClr val="bg1">
                        <a:alpha val="18000"/>
                      </a:schemeClr>
                    </a:glow>
                  </a:effectLst>
                  <a:latin typeface="Arial" panose="020B0604020202090204" pitchFamily="34" charset="0"/>
                  <a:cs typeface="Arial" panose="020B0604020202090204" pitchFamily="34" charset="0"/>
                  <a:sym typeface="+mn-ea"/>
                </a:rPr>
                <a:t>Решения для упаковки</a:t>
              </a:r>
              <a:endParaRPr lang="en-US" altLang="zh-CN" sz="2400" b="1" dirty="0">
                <a:solidFill>
                  <a:schemeClr val="bg1"/>
                </a:solidFill>
                <a:effectLst>
                  <a:glow rad="215900">
                    <a:schemeClr val="bg1">
                      <a:alpha val="18000"/>
                    </a:schemeClr>
                  </a:glow>
                </a:effectLst>
                <a:latin typeface="Arial" panose="020B0604020202090204" pitchFamily="34" charset="0"/>
                <a:cs typeface="Arial" panose="020B0604020202090204" pitchFamily="34" charset="0"/>
                <a:sym typeface="+mn-ea"/>
              </a:endParaRPr>
            </a:p>
          </p:txBody>
        </p:sp>
      </p:grpSp>
      <p:grpSp>
        <p:nvGrpSpPr>
          <p:cNvPr id="4" name="组合 3"/>
          <p:cNvGrpSpPr/>
          <p:nvPr/>
        </p:nvGrpSpPr>
        <p:grpSpPr>
          <a:xfrm>
            <a:off x="-101602" y="0"/>
            <a:ext cx="4063839" cy="6858000"/>
            <a:chOff x="-101602" y="0"/>
            <a:chExt cx="4063839" cy="6858000"/>
          </a:xfrm>
        </p:grpSpPr>
        <p:pic>
          <p:nvPicPr>
            <p:cNvPr id="13" name="图片 12"/>
            <p:cNvPicPr>
              <a:picLocks noChangeAspect="1"/>
            </p:cNvPicPr>
            <p:nvPr/>
          </p:nvPicPr>
          <p:blipFill rotWithShape="1">
            <a:blip r:embed="rId8"/>
            <a:srcRect l="39467" t="241" r="21897"/>
            <a:stretch>
              <a:fillRect/>
            </a:stretch>
          </p:blipFill>
          <p:spPr>
            <a:xfrm>
              <a:off x="-101601" y="0"/>
              <a:ext cx="4063838" cy="6858000"/>
            </a:xfrm>
            <a:prstGeom prst="roundRect">
              <a:avLst>
                <a:gd name="adj" fmla="val 0"/>
              </a:avLst>
            </a:prstGeom>
            <a:effectLst/>
          </p:spPr>
        </p:pic>
        <p:sp>
          <p:nvSpPr>
            <p:cNvPr id="3" name="矩形 2"/>
            <p:cNvSpPr/>
            <p:nvPr/>
          </p:nvSpPr>
          <p:spPr>
            <a:xfrm>
              <a:off x="-101602" y="0"/>
              <a:ext cx="4063837" cy="6858000"/>
            </a:xfrm>
            <a:prstGeom prst="rect">
              <a:avLst/>
            </a:prstGeom>
            <a:gradFill>
              <a:gsLst>
                <a:gs pos="47000">
                  <a:schemeClr val="tx1">
                    <a:alpha val="0"/>
                  </a:schemeClr>
                </a:gs>
                <a:gs pos="91000">
                  <a:srgbClr val="1C61DB">
                    <a:alpha val="7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Arial" panose="020B0604020202090204" pitchFamily="34" charset="0"/>
                <a:cs typeface="Arial" panose="020B0604020202090204" pitchFamily="34" charset="0"/>
              </a:endParaRPr>
            </a:p>
          </p:txBody>
        </p:sp>
        <p:sp>
          <p:nvSpPr>
            <p:cNvPr id="49" name="文本框 48"/>
            <p:cNvSpPr txBox="1"/>
            <p:nvPr/>
          </p:nvSpPr>
          <p:spPr>
            <a:xfrm>
              <a:off x="1131568" y="4652010"/>
              <a:ext cx="1597660" cy="922020"/>
            </a:xfrm>
            <a:prstGeom prst="rect">
              <a:avLst/>
            </a:prstGeom>
            <a:noFill/>
          </p:spPr>
          <p:txBody>
            <a:bodyPr wrap="square" rtlCol="0">
              <a:spAutoFit/>
            </a:bodyPr>
            <a:lstStyle/>
            <a:p>
              <a:pPr algn="ctr"/>
              <a:r>
                <a:rPr kumimoji="1" lang="en-US" altLang="zh-CN" sz="5400" b="1" dirty="0">
                  <a:gradFill>
                    <a:gsLst>
                      <a:gs pos="0">
                        <a:schemeClr val="bg1"/>
                      </a:gs>
                      <a:gs pos="100000">
                        <a:schemeClr val="bg1">
                          <a:alpha val="38000"/>
                        </a:schemeClr>
                      </a:gs>
                    </a:gsLst>
                    <a:lin ang="5400000" scaled="1"/>
                  </a:gradFill>
                  <a:effectLst>
                    <a:outerShdw blurRad="190500" sx="99000" sy="99000" algn="ctr" rotWithShape="0">
                      <a:schemeClr val="accent1">
                        <a:lumMod val="50000"/>
                        <a:alpha val="64000"/>
                      </a:schemeClr>
                    </a:outerShdw>
                  </a:effectLst>
                  <a:latin typeface="Arial" panose="020B0604020202090204" pitchFamily="34" charset="0"/>
                  <a:ea typeface="Arial" panose="020B0604020202090204" pitchFamily="34" charset="0"/>
                  <a:cs typeface="Arial" panose="020B0604020202090204" pitchFamily="34" charset="0"/>
                </a:rPr>
                <a:t>01</a:t>
              </a:r>
              <a:endParaRPr kumimoji="1" lang="zh-CN" altLang="en-US" sz="5400" b="1" dirty="0">
                <a:gradFill>
                  <a:gsLst>
                    <a:gs pos="0">
                      <a:schemeClr val="bg1"/>
                    </a:gs>
                    <a:gs pos="100000">
                      <a:schemeClr val="bg1">
                        <a:alpha val="38000"/>
                      </a:schemeClr>
                    </a:gs>
                  </a:gsLst>
                  <a:lin ang="5400000" scaled="1"/>
                </a:gradFill>
                <a:effectLst>
                  <a:outerShdw blurRad="190500" sx="99000" sy="99000" algn="ctr" rotWithShape="0">
                    <a:schemeClr val="accent1">
                      <a:lumMod val="50000"/>
                      <a:alpha val="64000"/>
                    </a:schemeClr>
                  </a:outerShdw>
                </a:effectLst>
                <a:latin typeface="Arial" panose="020B0604020202090204" pitchFamily="34" charset="0"/>
                <a:ea typeface="Arial" panose="020B0604020202090204" pitchFamily="34" charset="0"/>
                <a:cs typeface="Arial" panose="020B0604020202090204" pitchFamily="34" charset="0"/>
              </a:endParaRPr>
            </a:p>
          </p:txBody>
        </p:sp>
        <p:sp>
          <p:nvSpPr>
            <p:cNvPr id="9" name="文本框 8"/>
            <p:cNvSpPr txBox="1"/>
            <p:nvPr>
              <p:custDataLst>
                <p:tags r:id="rId1"/>
              </p:custDataLst>
            </p:nvPr>
          </p:nvSpPr>
          <p:spPr>
            <a:xfrm>
              <a:off x="-101602" y="5557388"/>
              <a:ext cx="4048125" cy="460375"/>
            </a:xfrm>
            <a:prstGeom prst="rect">
              <a:avLst/>
            </a:prstGeom>
            <a:noFill/>
            <a:effectLst/>
          </p:spPr>
          <p:txBody>
            <a:bodyPr wrap="square" rtlCol="0" anchor="t">
              <a:spAutoFit/>
            </a:bodyPr>
            <a:lstStyle/>
            <a:p>
              <a:pPr algn="ctr">
                <a:buClr>
                  <a:srgbClr val="0081CC"/>
                </a:buClr>
                <a:buSzPct val="80000"/>
                <a:defRPr/>
              </a:pPr>
              <a:r>
                <a:rPr lang="ru-RU" altLang="zh-CN" sz="2400" b="1" dirty="0">
                  <a:solidFill>
                    <a:schemeClr val="bg1"/>
                  </a:solidFill>
                  <a:effectLst>
                    <a:glow rad="215900">
                      <a:schemeClr val="bg1">
                        <a:alpha val="18000"/>
                      </a:schemeClr>
                    </a:glow>
                  </a:effectLst>
                  <a:latin typeface="Arial" panose="020B0604020202090204" pitchFamily="34" charset="0"/>
                  <a:ea typeface="Arial" panose="020B0604020202090204" pitchFamily="34" charset="0"/>
                  <a:cs typeface="Arial" panose="020B0604020202090204" pitchFamily="34" charset="0"/>
                  <a:sym typeface="+mn-ea"/>
                </a:rPr>
                <a:t>Краткое введение</a:t>
              </a:r>
              <a:endParaRPr lang="en-US" altLang="zh-CN" sz="2400" b="1" dirty="0">
                <a:solidFill>
                  <a:schemeClr val="bg1"/>
                </a:solidFill>
                <a:effectLst>
                  <a:glow rad="215900">
                    <a:schemeClr val="bg1">
                      <a:alpha val="18000"/>
                    </a:schemeClr>
                  </a:glow>
                </a:effectLst>
                <a:latin typeface="Arial" panose="020B0604020202090204" pitchFamily="34" charset="0"/>
                <a:ea typeface="Arial" panose="020B0604020202090204" pitchFamily="34" charset="0"/>
                <a:cs typeface="Arial" panose="020B0604020202090204" pitchFamily="34" charset="0"/>
                <a:sym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ru-RU" altLang="zh-CN" dirty="0" smtClean="0">
                <a:solidFill>
                  <a:srgbClr val="0180CD"/>
                </a:solidFill>
                <a:cs typeface="Arial" panose="020B0604020202090204" pitchFamily="34" charset="0"/>
                <a:sym typeface="Arial" panose="020B0604020202090204" pitchFamily="34" charset="0"/>
              </a:rPr>
              <a:t>Аппликатор для рукавов</a:t>
            </a:r>
            <a:endParaRPr lang="en-US" altLang="zh-CN" dirty="0">
              <a:solidFill>
                <a:srgbClr val="0180CD"/>
              </a:solidFill>
              <a:cs typeface="Arial" panose="020B0604020202090204" pitchFamily="34" charset="0"/>
              <a:sym typeface="Arial" panose="020B060402020209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546" y="1327437"/>
            <a:ext cx="5274309" cy="2727960"/>
          </a:xfrm>
          <a:prstGeom prst="rect">
            <a:avLst/>
          </a:prstGeom>
          <a:noFill/>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547" y="4154169"/>
            <a:ext cx="5274310" cy="2109183"/>
          </a:xfrm>
          <a:prstGeom prst="rect">
            <a:avLst/>
          </a:prstGeom>
          <a:noFill/>
          <a:ln>
            <a:noFill/>
          </a:ln>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6019" y="1301688"/>
            <a:ext cx="3154045" cy="4855907"/>
          </a:xfrm>
          <a:prstGeom prst="rect">
            <a:avLst/>
          </a:prstGeom>
          <a:noFill/>
          <a:ln>
            <a:noFill/>
          </a:ln>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464" y="2354164"/>
            <a:ext cx="2580952" cy="2317531"/>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ru-RU" altLang="zh-CN" dirty="0" smtClean="0">
                <a:solidFill>
                  <a:srgbClr val="0180CD"/>
                </a:solidFill>
                <a:cs typeface="Arial" panose="020B0604020202090204" pitchFamily="34" charset="0"/>
                <a:sym typeface="Arial" panose="020B0604020202090204" pitchFamily="34" charset="0"/>
              </a:rPr>
              <a:t>Аппликатор </a:t>
            </a:r>
            <a:r>
              <a:rPr lang="ru-RU" altLang="zh-CN" dirty="0">
                <a:solidFill>
                  <a:srgbClr val="0180CD"/>
                </a:solidFill>
                <a:cs typeface="Arial" panose="020B0604020202090204" pitchFamily="34" charset="0"/>
                <a:sym typeface="Arial" panose="020B0604020202090204" pitchFamily="34" charset="0"/>
              </a:rPr>
              <a:t>для рукавов</a:t>
            </a:r>
            <a:endParaRPr lang="en-US" altLang="zh-CN" dirty="0">
              <a:solidFill>
                <a:srgbClr val="0180CD"/>
              </a:solidFill>
              <a:cs typeface="Arial" panose="020B0604020202090204" pitchFamily="34" charset="0"/>
              <a:sym typeface="Arial" panose="020B0604020202090204"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6505" y="1424658"/>
            <a:ext cx="2872840" cy="4512592"/>
          </a:xfrm>
          <a:prstGeom prst="rect">
            <a:avLst/>
          </a:prstGeom>
          <a:noFill/>
          <a:ln>
            <a:noFill/>
          </a:ln>
        </p:spPr>
      </p:pic>
      <p:pic>
        <p:nvPicPr>
          <p:cNvPr id="11" name="Picture 10" descr="download"/>
          <p:cNvPicPr>
            <a:picLocks noChangeAspect="1" noChangeArrowheads="1"/>
          </p:cNvPicPr>
          <p:nvPr/>
        </p:nvPicPr>
        <p:blipFill>
          <a:blip r:embed="rId3" cstate="print"/>
          <a:srcRect/>
          <a:stretch>
            <a:fillRect/>
          </a:stretch>
        </p:blipFill>
        <p:spPr bwMode="auto">
          <a:xfrm>
            <a:off x="6885505" y="1339747"/>
            <a:ext cx="790328" cy="565179"/>
          </a:xfrm>
          <a:prstGeom prst="rect">
            <a:avLst/>
          </a:prstGeom>
          <a:noFill/>
        </p:spPr>
      </p:pic>
      <p:pic>
        <p:nvPicPr>
          <p:cNvPr id="12" name="Picture 3" descr="ac-servo-motor-500x500"/>
          <p:cNvPicPr>
            <a:picLocks noChangeAspect="1" noChangeArrowheads="1"/>
          </p:cNvPicPr>
          <p:nvPr/>
        </p:nvPicPr>
        <p:blipFill>
          <a:blip r:embed="rId4" cstate="print"/>
          <a:srcRect/>
          <a:stretch>
            <a:fillRect/>
          </a:stretch>
        </p:blipFill>
        <p:spPr bwMode="auto">
          <a:xfrm>
            <a:off x="7917963" y="5261121"/>
            <a:ext cx="771525" cy="577808"/>
          </a:xfrm>
          <a:prstGeom prst="rect">
            <a:avLst/>
          </a:prstGeom>
          <a:noFill/>
        </p:spPr>
      </p:pic>
      <p:sp>
        <p:nvSpPr>
          <p:cNvPr id="13" name="AutoShape 25"/>
          <p:cNvSpPr>
            <a:spLocks noChangeShapeType="1"/>
          </p:cNvSpPr>
          <p:nvPr/>
        </p:nvSpPr>
        <p:spPr bwMode="auto">
          <a:xfrm>
            <a:off x="7275803" y="1918802"/>
            <a:ext cx="0" cy="29845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18" name="AutoShape 19"/>
          <p:cNvSpPr>
            <a:spLocks noChangeShapeType="1"/>
          </p:cNvSpPr>
          <p:nvPr/>
        </p:nvSpPr>
        <p:spPr bwMode="auto">
          <a:xfrm>
            <a:off x="6244840" y="3174174"/>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19" name="AutoShape 18"/>
          <p:cNvSpPr>
            <a:spLocks noChangeShapeType="1"/>
          </p:cNvSpPr>
          <p:nvPr/>
        </p:nvSpPr>
        <p:spPr bwMode="auto">
          <a:xfrm>
            <a:off x="8275778" y="3186049"/>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0" name="AutoShape 22"/>
          <p:cNvSpPr>
            <a:spLocks noChangeShapeType="1"/>
          </p:cNvSpPr>
          <p:nvPr/>
        </p:nvSpPr>
        <p:spPr bwMode="auto">
          <a:xfrm>
            <a:off x="7263928" y="2826861"/>
            <a:ext cx="0" cy="357187"/>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1" name="AutoShape 5"/>
          <p:cNvSpPr>
            <a:spLocks noChangeShapeType="1"/>
          </p:cNvSpPr>
          <p:nvPr/>
        </p:nvSpPr>
        <p:spPr bwMode="auto">
          <a:xfrm>
            <a:off x="6272077" y="4653617"/>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2" name="AutoShape 6"/>
          <p:cNvSpPr>
            <a:spLocks noChangeShapeType="1"/>
          </p:cNvSpPr>
          <p:nvPr/>
        </p:nvSpPr>
        <p:spPr bwMode="auto">
          <a:xfrm>
            <a:off x="8310661" y="4713377"/>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4" name="Rectangle 32"/>
          <p:cNvSpPr>
            <a:spLocks noChangeArrowheads="1"/>
          </p:cNvSpPr>
          <p:nvPr/>
        </p:nvSpPr>
        <p:spPr bwMode="auto">
          <a:xfrm>
            <a:off x="7259580" y="3086607"/>
            <a:ext cx="979715" cy="707886"/>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98700" algn="l"/>
                <a:tab pos="2749550" algn="ctr"/>
              </a:tabLst>
            </a:pPr>
            <a:r>
              <a:rPr kumimoji="0" lang="en-US" sz="1100"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                                     </a:t>
            </a:r>
            <a:r>
              <a:rPr lang="en-US" sz="1100" dirty="0">
                <a:latin typeface="Arial" panose="020B0604020202090204" pitchFamily="34" charset="0"/>
                <a:ea typeface="Arial" panose="020B0604020202090204" pitchFamily="34" charset="0"/>
                <a:cs typeface="Arial" panose="020B0604020202090204" pitchFamily="34" charset="0"/>
              </a:rPr>
              <a:t>ETHERCAT</a:t>
            </a:r>
            <a:endParaRPr kumimoji="0" lang="en-US" sz="11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98700" algn="l"/>
                <a:tab pos="2749550" algn="ctr"/>
              </a:tabLst>
            </a:pP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cxnSp>
        <p:nvCxnSpPr>
          <p:cNvPr id="25" name="Straight Connector 24"/>
          <p:cNvCxnSpPr/>
          <p:nvPr/>
        </p:nvCxnSpPr>
        <p:spPr>
          <a:xfrm>
            <a:off x="6240677" y="3178049"/>
            <a:ext cx="2037806" cy="1588"/>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pic>
        <p:nvPicPr>
          <p:cNvPr id="26" name="Picture 3" descr="C:\Users\Administrator\Desktop\5efa9ddbe36a3.jpg"/>
          <p:cNvPicPr>
            <a:picLocks noChangeAspect="1" noChangeArrowheads="1"/>
          </p:cNvPicPr>
          <p:nvPr/>
        </p:nvPicPr>
        <p:blipFill>
          <a:blip r:embed="rId5" cstate="print"/>
          <a:srcRect/>
          <a:stretch>
            <a:fillRect/>
          </a:stretch>
        </p:blipFill>
        <p:spPr bwMode="auto">
          <a:xfrm>
            <a:off x="8093836" y="3846430"/>
            <a:ext cx="419780" cy="907009"/>
          </a:xfrm>
          <a:prstGeom prst="rect">
            <a:avLst/>
          </a:prstGeom>
          <a:noFill/>
        </p:spPr>
      </p:pic>
      <p:pic>
        <p:nvPicPr>
          <p:cNvPr id="27" name="Picture 26"/>
          <p:cNvPicPr/>
          <p:nvPr/>
        </p:nvPicPr>
        <p:blipFill>
          <a:blip r:embed="rId6" cstate="print"/>
          <a:srcRect/>
          <a:stretch>
            <a:fillRect/>
          </a:stretch>
        </p:blipFill>
        <p:spPr bwMode="auto">
          <a:xfrm>
            <a:off x="6023507" y="3801775"/>
            <a:ext cx="434340" cy="842010"/>
          </a:xfrm>
          <a:prstGeom prst="rect">
            <a:avLst/>
          </a:prstGeom>
          <a:noFill/>
          <a:ln w="9525">
            <a:noFill/>
            <a:miter lim="800000"/>
            <a:headEnd/>
            <a:tailEnd/>
          </a:ln>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7040" y="2218404"/>
            <a:ext cx="517525" cy="570230"/>
          </a:xfrm>
          <a:prstGeom prst="rect">
            <a:avLst/>
          </a:prstGeom>
          <a:noFill/>
          <a:ln>
            <a:noFill/>
          </a:ln>
        </p:spPr>
      </p:pic>
      <p:pic>
        <p:nvPicPr>
          <p:cNvPr id="30" name="Picture 3" descr="ac-servo-motor-500x500"/>
          <p:cNvPicPr>
            <a:picLocks noChangeAspect="1" noChangeArrowheads="1"/>
          </p:cNvPicPr>
          <p:nvPr/>
        </p:nvPicPr>
        <p:blipFill>
          <a:blip r:embed="rId4" cstate="print"/>
          <a:srcRect/>
          <a:stretch>
            <a:fillRect/>
          </a:stretch>
        </p:blipFill>
        <p:spPr bwMode="auto">
          <a:xfrm>
            <a:off x="5886314" y="5261121"/>
            <a:ext cx="771525" cy="548584"/>
          </a:xfrm>
          <a:prstGeom prst="rect">
            <a:avLst/>
          </a:prstGeom>
          <a:noFill/>
        </p:spPr>
      </p:pic>
      <p:sp>
        <p:nvSpPr>
          <p:cNvPr id="31" name="Text Box 27"/>
          <p:cNvSpPr txBox="1">
            <a:spLocks noChangeArrowheads="1"/>
          </p:cNvSpPr>
          <p:nvPr/>
        </p:nvSpPr>
        <p:spPr bwMode="auto">
          <a:xfrm>
            <a:off x="7822907" y="1446268"/>
            <a:ext cx="666750" cy="31115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100"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Vs HMI</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32" name="Text Box 24"/>
          <p:cNvSpPr txBox="1">
            <a:spLocks noChangeArrowheads="1"/>
          </p:cNvSpPr>
          <p:nvPr/>
        </p:nvSpPr>
        <p:spPr bwMode="auto">
          <a:xfrm>
            <a:off x="7675833" y="2336910"/>
            <a:ext cx="779463" cy="405027"/>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rPr>
              <a:t>AX72 </a:t>
            </a:r>
            <a:r>
              <a:rPr kumimoji="0" lang="ru-RU" sz="1100" b="0" i="0" u="none" strike="noStrike" cap="none" normalizeH="0" baseline="0" dirty="0" smtClean="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ПЛК</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33" name="Text Box 24"/>
          <p:cNvSpPr txBox="1">
            <a:spLocks noChangeArrowheads="1"/>
          </p:cNvSpPr>
          <p:nvPr/>
        </p:nvSpPr>
        <p:spPr bwMode="auto">
          <a:xfrm>
            <a:off x="8609283" y="4023709"/>
            <a:ext cx="779463" cy="405027"/>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100" b="0" i="0" u="none" strike="noStrike" cap="none" normalizeH="0" baseline="0" dirty="0">
                <a:ln>
                  <a:noFill/>
                </a:ln>
                <a:solidFill>
                  <a:schemeClr val="tx1"/>
                </a:solidFill>
                <a:effectLst/>
                <a:latin typeface="Arial" panose="020B0604020202090204" pitchFamily="34" charset="0"/>
                <a:cs typeface="Arial" panose="020B0604020202090204" pitchFamily="34" charset="0"/>
              </a:rPr>
              <a:t>DA180</a:t>
            </a:r>
          </a:p>
          <a:p>
            <a:pPr marL="0" marR="0" lvl="0" indent="0" algn="ctr" defTabSz="914400" rtl="0" eaLnBrk="1" fontAlgn="base" latinLnBrk="0" hangingPunct="1">
              <a:lnSpc>
                <a:spcPct val="100000"/>
              </a:lnSpc>
              <a:spcBef>
                <a:spcPct val="0"/>
              </a:spcBef>
              <a:spcAft>
                <a:spcPct val="0"/>
              </a:spcAft>
              <a:buClrTx/>
              <a:buSzTx/>
              <a:buFontTx/>
              <a:buNone/>
            </a:pPr>
            <a:r>
              <a:rPr lang="ru-RU" sz="1100" dirty="0" smtClean="0">
                <a:solidFill>
                  <a:schemeClr val="tx1"/>
                </a:solidFill>
                <a:latin typeface="Arial" panose="020B0604020202090204" pitchFamily="34" charset="0"/>
                <a:cs typeface="Arial" panose="020B0604020202090204" pitchFamily="34" charset="0"/>
              </a:rPr>
              <a:t>Серво</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34" name="Text Box 24"/>
          <p:cNvSpPr txBox="1">
            <a:spLocks noChangeArrowheads="1"/>
          </p:cNvSpPr>
          <p:nvPr/>
        </p:nvSpPr>
        <p:spPr bwMode="auto">
          <a:xfrm>
            <a:off x="6495773" y="4020266"/>
            <a:ext cx="779463" cy="405027"/>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100" b="0" i="0" u="none" strike="noStrike" cap="none" normalizeH="0" baseline="0" dirty="0">
                <a:ln>
                  <a:noFill/>
                </a:ln>
                <a:solidFill>
                  <a:schemeClr val="tx1"/>
                </a:solidFill>
                <a:effectLst/>
                <a:latin typeface="Arial" panose="020B0604020202090204" pitchFamily="34" charset="0"/>
                <a:cs typeface="Arial" panose="020B0604020202090204" pitchFamily="34" charset="0"/>
              </a:rPr>
              <a:t>DA180</a:t>
            </a:r>
          </a:p>
          <a:p>
            <a:pPr marL="0" marR="0" lvl="0" indent="0" algn="ctr" defTabSz="914400" rtl="0" eaLnBrk="1" fontAlgn="base" latinLnBrk="0" hangingPunct="1">
              <a:lnSpc>
                <a:spcPct val="100000"/>
              </a:lnSpc>
              <a:spcBef>
                <a:spcPct val="0"/>
              </a:spcBef>
              <a:spcAft>
                <a:spcPct val="0"/>
              </a:spcAft>
              <a:buClrTx/>
              <a:buSzTx/>
              <a:buFontTx/>
              <a:buNone/>
            </a:pPr>
            <a:r>
              <a:rPr lang="ru-RU" sz="1100" dirty="0" smtClean="0">
                <a:solidFill>
                  <a:schemeClr val="tx1"/>
                </a:solidFill>
                <a:latin typeface="Arial" panose="020B0604020202090204" pitchFamily="34" charset="0"/>
                <a:cs typeface="Arial" panose="020B0604020202090204" pitchFamily="34" charset="0"/>
              </a:rPr>
              <a:t>Серво</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par>
                                <p:cTn id="44" presetID="22" presetClass="entr" presetSubtype="4"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par>
                                <p:cTn id="47" presetID="22" presetClass="entr" presetSubtype="4"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8" grpId="0" bldLvl="0" animBg="1"/>
      <p:bldP spid="19" grpId="0" bldLvl="0" animBg="1"/>
      <p:bldP spid="20" grpId="0" bldLvl="0" animBg="1"/>
      <p:bldP spid="21" grpId="0" bldLvl="0" animBg="1"/>
      <p:bldP spid="22" grpId="0" bldLvl="0" animBg="1"/>
      <p:bldP spid="2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ru-RU" dirty="0"/>
              <a:t>Машина для наполнения труб с 4 головками</a:t>
            </a:r>
            <a:endParaRPr lang="en-US" altLang="zh-CN" dirty="0">
              <a:solidFill>
                <a:srgbClr val="0180CD"/>
              </a:solidFill>
              <a:cs typeface="Arial" panose="020B0604020202090204" pitchFamily="34" charset="0"/>
              <a:sym typeface="Arial" panose="020B060402020209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080" y="3985260"/>
            <a:ext cx="5024120" cy="2614930"/>
          </a:xfrm>
          <a:prstGeom prst="rect">
            <a:avLst/>
          </a:prstGeom>
          <a:noFill/>
          <a:ln>
            <a:no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080" y="1294765"/>
            <a:ext cx="5024120" cy="2614930"/>
          </a:xfrm>
          <a:prstGeom prst="rect">
            <a:avLst/>
          </a:prstGeom>
          <a:noFill/>
          <a:ln>
            <a:no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1400" y="1294130"/>
            <a:ext cx="5224145" cy="2622550"/>
          </a:xfrm>
          <a:prstGeom prst="rect">
            <a:avLst/>
          </a:prstGeom>
          <a:noFill/>
          <a:ln>
            <a:no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1400" y="3985895"/>
            <a:ext cx="5313045" cy="2623820"/>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5"/>
          </p:nvPr>
        </p:nvSpPr>
        <p:spPr>
          <a:xfrm>
            <a:off x="570230" y="1088218"/>
            <a:ext cx="1301959" cy="369332"/>
          </a:xfrm>
          <a:ln>
            <a:noFill/>
          </a:ln>
        </p:spPr>
        <p:txBody>
          <a:bodyPr/>
          <a:lstStyle/>
          <a:p>
            <a:pPr algn="l"/>
            <a:r>
              <a:rPr lang="ru-RU" altLang="zh-CN" dirty="0" smtClean="0">
                <a:solidFill>
                  <a:schemeClr val="bg1"/>
                </a:solidFill>
                <a:cs typeface="Arial" panose="020B0604020202090204" pitchFamily="34" charset="0"/>
                <a:sym typeface="+mn-ea"/>
              </a:rPr>
              <a:t>Функции</a:t>
            </a:r>
            <a:endParaRPr lang="en-US" altLang="zh-CN" dirty="0">
              <a:solidFill>
                <a:schemeClr val="bg1"/>
              </a:solidFill>
              <a:cs typeface="Arial" panose="020B0604020202090204" pitchFamily="34" charset="0"/>
              <a:sym typeface="+mn-ea"/>
            </a:endParaRPr>
          </a:p>
        </p:txBody>
      </p:sp>
      <p:sp>
        <p:nvSpPr>
          <p:cNvPr id="6" name="文本占位符 5"/>
          <p:cNvSpPr>
            <a:spLocks noGrp="1"/>
          </p:cNvSpPr>
          <p:nvPr>
            <p:ph type="body" sz="quarter" idx="13"/>
          </p:nvPr>
        </p:nvSpPr>
        <p:spPr/>
        <p:txBody>
          <a:bodyPr/>
          <a:lstStyle/>
          <a:p>
            <a:r>
              <a:rPr lang="ru-RU" dirty="0" smtClean="0"/>
              <a:t>Машина для наполнения труб с 4 головками</a:t>
            </a:r>
            <a:endParaRPr lang="en-US" altLang="zh-CN" dirty="0">
              <a:solidFill>
                <a:srgbClr val="0180CD"/>
              </a:solidFill>
              <a:cs typeface="Arial" panose="020B0604020202090204" pitchFamily="34" charset="0"/>
              <a:sym typeface="Arial" panose="020B0604020202090204" pitchFamily="34" charset="0"/>
            </a:endParaRPr>
          </a:p>
        </p:txBody>
      </p:sp>
      <p:sp>
        <p:nvSpPr>
          <p:cNvPr id="9" name="文本占位符 8"/>
          <p:cNvSpPr>
            <a:spLocks noGrp="1"/>
          </p:cNvSpPr>
          <p:nvPr>
            <p:ph type="body" sz="quarter" idx="14"/>
          </p:nvPr>
        </p:nvSpPr>
        <p:spPr>
          <a:xfrm>
            <a:off x="570230" y="1689735"/>
            <a:ext cx="4758690" cy="3824605"/>
          </a:xfrm>
        </p:spPr>
        <p:txBody>
          <a:bodyPr/>
          <a:lstStyle/>
          <a:p>
            <a:pPr>
              <a:buFont typeface="Wingdings" panose="05000000000000000000" charset="0"/>
              <a:buChar char=""/>
            </a:pPr>
            <a:r>
              <a:rPr lang="ru-RU" dirty="0">
                <a:sym typeface="+mn-ea"/>
              </a:rPr>
              <a:t>Возможность работы с различными материалами является первым преимуществом фармацевтической машины для наполнения и запечатывания туб.</a:t>
            </a:r>
          </a:p>
          <a:p>
            <a:pPr>
              <a:buFont typeface="Wingdings" panose="05000000000000000000" charset="0"/>
              <a:buChar char=""/>
            </a:pPr>
            <a:r>
              <a:rPr lang="ru-RU" dirty="0">
                <a:sym typeface="+mn-ea"/>
              </a:rPr>
              <a:t>Отходы можно уменьшить, используя машину для наполнения туб.</a:t>
            </a:r>
          </a:p>
          <a:p>
            <a:pPr>
              <a:buFont typeface="Wingdings" panose="05000000000000000000" charset="0"/>
              <a:buChar char=""/>
            </a:pPr>
            <a:r>
              <a:rPr lang="ru-RU" dirty="0">
                <a:sym typeface="+mn-ea"/>
              </a:rPr>
              <a:t>Максимальная скорость составляет 220 туб в минуту с точностью +-2%</a:t>
            </a:r>
          </a:p>
          <a:p>
            <a:pPr>
              <a:buFont typeface="Wingdings" panose="05000000000000000000" charset="0"/>
              <a:buChar char=""/>
            </a:pPr>
            <a:r>
              <a:rPr lang="ru-RU" dirty="0">
                <a:sym typeface="+mn-ea"/>
              </a:rPr>
              <a:t>Поскольку машина основана на ECAM, пользователь может изменять трубку и головку в соответствии с настройками оператора</a:t>
            </a:r>
            <a:r>
              <a:rPr lang="en-US" dirty="0" smtClean="0">
                <a:sym typeface="+mn-ea"/>
              </a:rPr>
              <a:t>.</a:t>
            </a:r>
            <a:endParaRPr lang="zh-CN" altLang="en-US" dirty="0"/>
          </a:p>
        </p:txBody>
      </p:sp>
      <p:pic>
        <p:nvPicPr>
          <p:cNvPr id="3" name="Picture 2"/>
          <p:cNvPicPr>
            <a:picLocks noChangeAspect="1"/>
          </p:cNvPicPr>
          <p:nvPr/>
        </p:nvPicPr>
        <p:blipFill>
          <a:blip r:embed="rId2" cstate="print">
            <a:lum bright="6000" contrast="6000"/>
            <a:extLst>
              <a:ext uri="{28A0092B-C50C-407E-A947-70E740481C1C}">
                <a14:useLocalDpi xmlns:a14="http://schemas.microsoft.com/office/drawing/2010/main" val="0"/>
              </a:ext>
            </a:extLst>
          </a:blip>
          <a:srcRect/>
          <a:stretch>
            <a:fillRect/>
          </a:stretch>
        </p:blipFill>
        <p:spPr bwMode="auto">
          <a:xfrm>
            <a:off x="5504180" y="1738630"/>
            <a:ext cx="6126480" cy="359981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ru-RU" altLang="zh-CN" dirty="0" smtClean="0">
                <a:solidFill>
                  <a:srgbClr val="0180CD"/>
                </a:solidFill>
                <a:cs typeface="Arial" panose="020B0604020202090204" pitchFamily="34" charset="0"/>
                <a:sym typeface="Arial" panose="020B0604020202090204" pitchFamily="34" charset="0"/>
              </a:rPr>
              <a:t>Машина для розлива с 2 головками</a:t>
            </a:r>
            <a:endParaRPr lang="en-US" altLang="zh-CN" dirty="0">
              <a:solidFill>
                <a:srgbClr val="0180CD"/>
              </a:solidFill>
              <a:cs typeface="Arial" panose="020B0604020202090204" pitchFamily="34" charset="0"/>
              <a:sym typeface="Arial" panose="020B0604020202090204" pitchFamily="34" charset="0"/>
            </a:endParaRPr>
          </a:p>
        </p:txBody>
      </p:sp>
      <p:pic>
        <p:nvPicPr>
          <p:cNvPr id="9" name="Picture 8"/>
          <p:cNvPicPr>
            <a:picLocks noChangeAspect="1"/>
          </p:cNvPicPr>
          <p:nvPr/>
        </p:nvPicPr>
        <p:blipFill>
          <a:blip r:embed="rId2"/>
          <a:srcRect/>
          <a:stretch>
            <a:fillRect/>
          </a:stretch>
        </p:blipFill>
        <p:spPr bwMode="auto">
          <a:xfrm>
            <a:off x="529907" y="1024809"/>
            <a:ext cx="2974975" cy="5274985"/>
          </a:xfrm>
          <a:prstGeom prst="rect">
            <a:avLst/>
          </a:prstGeom>
          <a:noFill/>
          <a:ln w="9525">
            <a:noFill/>
            <a:miter lim="800000"/>
            <a:headEnd/>
            <a:tailEnd/>
          </a:ln>
        </p:spPr>
      </p:pic>
      <p:pic>
        <p:nvPicPr>
          <p:cNvPr id="10" name="Picture 9"/>
          <p:cNvPicPr>
            <a:picLocks noChangeAspect="1"/>
          </p:cNvPicPr>
          <p:nvPr/>
        </p:nvPicPr>
        <p:blipFill>
          <a:blip r:embed="rId3"/>
          <a:srcRect/>
          <a:stretch>
            <a:fillRect/>
          </a:stretch>
        </p:blipFill>
        <p:spPr bwMode="auto">
          <a:xfrm>
            <a:off x="3531870" y="2424350"/>
            <a:ext cx="5093017" cy="2475865"/>
          </a:xfrm>
          <a:prstGeom prst="rect">
            <a:avLst/>
          </a:prstGeom>
          <a:noFill/>
          <a:ln w="9525">
            <a:noFill/>
            <a:miter lim="800000"/>
            <a:headEnd/>
            <a:tailEnd/>
          </a:ln>
        </p:spPr>
      </p:pic>
      <p:pic>
        <p:nvPicPr>
          <p:cNvPr id="11" name="Picture 10"/>
          <p:cNvPicPr>
            <a:picLocks noChangeAspect="1"/>
          </p:cNvPicPr>
          <p:nvPr/>
        </p:nvPicPr>
        <p:blipFill>
          <a:blip r:embed="rId4"/>
          <a:srcRect/>
          <a:stretch>
            <a:fillRect/>
          </a:stretch>
        </p:blipFill>
        <p:spPr bwMode="auto">
          <a:xfrm>
            <a:off x="8651875" y="1024890"/>
            <a:ext cx="2691765" cy="5274310"/>
          </a:xfrm>
          <a:prstGeom prst="rect">
            <a:avLst/>
          </a:prstGeom>
          <a:noFill/>
          <a:ln w="9525">
            <a:noFill/>
            <a:miter lim="800000"/>
            <a:headEnd/>
            <a:tailEnd/>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ru-RU" altLang="zh-CN" dirty="0" smtClean="0">
                <a:solidFill>
                  <a:srgbClr val="0180CD"/>
                </a:solidFill>
                <a:cs typeface="Arial" panose="020B0604020202090204" pitchFamily="34" charset="0"/>
                <a:sym typeface="Arial" panose="020B0604020202090204" pitchFamily="34" charset="0"/>
              </a:rPr>
              <a:t>Машина для розлива ампул</a:t>
            </a:r>
            <a:endParaRPr lang="en-US" altLang="zh-CN" dirty="0">
              <a:solidFill>
                <a:srgbClr val="0180CD"/>
              </a:solidFill>
              <a:cs typeface="Arial" panose="020B0604020202090204" pitchFamily="34" charset="0"/>
              <a:sym typeface="Arial" panose="020B0604020202090204" pitchFamily="34" charset="0"/>
            </a:endParaRPr>
          </a:p>
        </p:txBody>
      </p:sp>
      <p:pic>
        <p:nvPicPr>
          <p:cNvPr id="3" name="Picture 2"/>
          <p:cNvPicPr>
            <a:picLocks noChangeAspect="1"/>
          </p:cNvPicPr>
          <p:nvPr/>
        </p:nvPicPr>
        <p:blipFill>
          <a:blip r:embed="rId2"/>
          <a:srcRect/>
          <a:stretch>
            <a:fillRect/>
          </a:stretch>
        </p:blipFill>
        <p:spPr bwMode="auto">
          <a:xfrm>
            <a:off x="1741056" y="1182902"/>
            <a:ext cx="3066529" cy="5070578"/>
          </a:xfrm>
          <a:prstGeom prst="rect">
            <a:avLst/>
          </a:prstGeom>
          <a:noFill/>
          <a:ln w="9525">
            <a:noFill/>
            <a:miter lim="800000"/>
            <a:headEnd/>
            <a:tailEnd/>
          </a:ln>
        </p:spPr>
      </p:pic>
      <p:pic>
        <p:nvPicPr>
          <p:cNvPr id="13" name="Picture 12"/>
          <p:cNvPicPr>
            <a:picLocks noChangeAspect="1"/>
          </p:cNvPicPr>
          <p:nvPr/>
        </p:nvPicPr>
        <p:blipFill>
          <a:blip r:embed="rId3"/>
          <a:srcRect/>
          <a:stretch>
            <a:fillRect/>
          </a:stretch>
        </p:blipFill>
        <p:spPr bwMode="auto">
          <a:xfrm>
            <a:off x="4990465" y="1182902"/>
            <a:ext cx="5499100" cy="2588792"/>
          </a:xfrm>
          <a:prstGeom prst="rect">
            <a:avLst/>
          </a:prstGeom>
          <a:noFill/>
          <a:ln w="9525">
            <a:noFill/>
            <a:miter lim="800000"/>
            <a:headEnd/>
            <a:tailEnd/>
          </a:ln>
        </p:spPr>
      </p:pic>
      <p:pic>
        <p:nvPicPr>
          <p:cNvPr id="16" name="Picture 15"/>
          <p:cNvPicPr>
            <a:picLocks noChangeAspect="1"/>
          </p:cNvPicPr>
          <p:nvPr/>
        </p:nvPicPr>
        <p:blipFill>
          <a:blip r:embed="rId4"/>
          <a:srcRect/>
          <a:stretch>
            <a:fillRect/>
          </a:stretch>
        </p:blipFill>
        <p:spPr bwMode="auto">
          <a:xfrm>
            <a:off x="6410008" y="3858895"/>
            <a:ext cx="2660015" cy="2394585"/>
          </a:xfrm>
          <a:prstGeom prst="rect">
            <a:avLst/>
          </a:prstGeom>
          <a:noFill/>
          <a:ln w="9525">
            <a:noFill/>
            <a:miter lim="800000"/>
            <a:headEnd/>
            <a:tailEnd/>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ru-RU" altLang="zh-CN" dirty="0">
                <a:solidFill>
                  <a:srgbClr val="0180CD"/>
                </a:solidFill>
                <a:cs typeface="Arial" panose="020B0604020202090204" pitchFamily="34" charset="0"/>
                <a:sym typeface="Arial" panose="020B0604020202090204" pitchFamily="34" charset="0"/>
              </a:rPr>
              <a:t>Машина для розлива ампул</a:t>
            </a:r>
            <a:endParaRPr lang="en-US" altLang="zh-CN" dirty="0">
              <a:solidFill>
                <a:srgbClr val="0180CD"/>
              </a:solidFill>
              <a:cs typeface="Arial" panose="020B0604020202090204" pitchFamily="34" charset="0"/>
              <a:sym typeface="Arial" panose="020B0604020202090204" pitchFamily="34" charset="0"/>
            </a:endParaRPr>
          </a:p>
        </p:txBody>
      </p:sp>
      <p:pic>
        <p:nvPicPr>
          <p:cNvPr id="9" name="Picture 8" descr="download"/>
          <p:cNvPicPr>
            <a:picLocks noChangeAspect="1" noChangeArrowheads="1"/>
          </p:cNvPicPr>
          <p:nvPr/>
        </p:nvPicPr>
        <p:blipFill>
          <a:blip r:embed="rId2" cstate="print"/>
          <a:srcRect/>
          <a:stretch>
            <a:fillRect/>
          </a:stretch>
        </p:blipFill>
        <p:spPr bwMode="auto">
          <a:xfrm>
            <a:off x="5836883" y="984327"/>
            <a:ext cx="790328" cy="565179"/>
          </a:xfrm>
          <a:prstGeom prst="rect">
            <a:avLst/>
          </a:prstGeom>
          <a:noFill/>
        </p:spPr>
      </p:pic>
      <p:pic>
        <p:nvPicPr>
          <p:cNvPr id="10" name="Picture 9" descr="111"/>
          <p:cNvPicPr>
            <a:picLocks noChangeAspect="1" noChangeArrowheads="1"/>
          </p:cNvPicPr>
          <p:nvPr/>
        </p:nvPicPr>
        <p:blipFill>
          <a:blip r:embed="rId3" cstate="print"/>
          <a:srcRect/>
          <a:stretch>
            <a:fillRect/>
          </a:stretch>
        </p:blipFill>
        <p:spPr bwMode="auto">
          <a:xfrm>
            <a:off x="5718129" y="1860036"/>
            <a:ext cx="1076325" cy="600075"/>
          </a:xfrm>
          <a:prstGeom prst="rect">
            <a:avLst/>
          </a:prstGeom>
          <a:noFill/>
        </p:spPr>
      </p:pic>
      <p:sp>
        <p:nvSpPr>
          <p:cNvPr id="11" name="AutoShape 25"/>
          <p:cNvSpPr>
            <a:spLocks noChangeShapeType="1"/>
          </p:cNvSpPr>
          <p:nvPr/>
        </p:nvSpPr>
        <p:spPr bwMode="auto">
          <a:xfrm>
            <a:off x="6227181" y="1563382"/>
            <a:ext cx="0" cy="29845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Text Box 27"/>
          <p:cNvSpPr txBox="1">
            <a:spLocks noChangeArrowheads="1"/>
          </p:cNvSpPr>
          <p:nvPr/>
        </p:nvSpPr>
        <p:spPr bwMode="auto">
          <a:xfrm>
            <a:off x="7042290" y="1163805"/>
            <a:ext cx="666750" cy="311150"/>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p>
            <a:pPr lvl="0" algn="ctr" fontAlgn="base">
              <a:buClrTx/>
              <a:buSzTx/>
              <a:buFontTx/>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rPr>
              <a:t>Vs HMI</a:t>
            </a:r>
          </a:p>
        </p:txBody>
      </p:sp>
      <p:sp>
        <p:nvSpPr>
          <p:cNvPr id="14" name="Text Box 24"/>
          <p:cNvSpPr txBox="1">
            <a:spLocks noChangeArrowheads="1"/>
          </p:cNvSpPr>
          <p:nvPr/>
        </p:nvSpPr>
        <p:spPr bwMode="auto">
          <a:xfrm>
            <a:off x="7042290" y="1960401"/>
            <a:ext cx="779463" cy="311150"/>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p>
            <a:pPr lvl="0" algn="ctr" fontAlgn="base">
              <a:buClrTx/>
              <a:buSzTx/>
              <a:buFontTx/>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rPr>
              <a:t>AX </a:t>
            </a:r>
            <a:r>
              <a:rPr lang="ru-RU" sz="1100" dirty="0" smtClean="0">
                <a:solidFill>
                  <a:schemeClr val="tx1"/>
                </a:solidFill>
                <a:latin typeface="Arial" panose="020B0604020202090204" pitchFamily="34" charset="0"/>
                <a:ea typeface="Arial" panose="020B0604020202090204" pitchFamily="34" charset="0"/>
                <a:cs typeface="Arial" panose="020B0604020202090204" pitchFamily="34" charset="0"/>
                <a:sym typeface="+mn-ea"/>
              </a:rPr>
              <a:t>ПЛК</a:t>
            </a:r>
            <a:endPar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endParaRPr>
          </a:p>
        </p:txBody>
      </p:sp>
      <p:sp>
        <p:nvSpPr>
          <p:cNvPr id="17" name="AutoShape 18"/>
          <p:cNvSpPr>
            <a:spLocks noChangeShapeType="1"/>
          </p:cNvSpPr>
          <p:nvPr/>
        </p:nvSpPr>
        <p:spPr bwMode="auto">
          <a:xfrm>
            <a:off x="11072216" y="4361482"/>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AutoShape 17"/>
          <p:cNvSpPr>
            <a:spLocks noChangeShapeType="1"/>
          </p:cNvSpPr>
          <p:nvPr/>
        </p:nvSpPr>
        <p:spPr bwMode="auto">
          <a:xfrm>
            <a:off x="8257523" y="2835107"/>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AutoShape 7"/>
          <p:cNvSpPr>
            <a:spLocks noChangeShapeType="1"/>
          </p:cNvSpPr>
          <p:nvPr/>
        </p:nvSpPr>
        <p:spPr bwMode="auto">
          <a:xfrm>
            <a:off x="8299549" y="4391639"/>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Rectangle 19"/>
          <p:cNvSpPr>
            <a:spLocks noChangeArrowheads="1"/>
          </p:cNvSpPr>
          <p:nvPr/>
        </p:nvSpPr>
        <p:spPr bwMode="auto">
          <a:xfrm>
            <a:off x="4630391" y="1301133"/>
            <a:ext cx="1175656" cy="875665"/>
          </a:xfrm>
          <a:prstGeom prst="rect">
            <a:avLst/>
          </a:prstGeom>
          <a:noFill/>
          <a:ln w="9525">
            <a:noFill/>
            <a:miter lim="800000"/>
          </a:ln>
          <a:effectLst/>
        </p:spPr>
        <p:txBody>
          <a:bodyPr vert="horz" wrap="square" lIns="91440" tIns="45720" rIns="91440" bIns="45720" numCol="1" anchor="ctr"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tab pos="2298700" algn="l"/>
                <a:tab pos="2749550" algn="ctr"/>
              </a:tabLst>
            </a:pPr>
            <a:r>
              <a:rPr kumimoji="0" lang="en-US" sz="1100"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                                      </a:t>
            </a: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rPr>
              <a:t>MODBUS RS485</a:t>
            </a:r>
            <a:endParaRPr kumimoji="0" lang="en-US" sz="1100" b="0" i="0" u="none" strike="noStrike" cap="none" normalizeH="0" baseline="0" dirty="0">
              <a:ln>
                <a:noFill/>
              </a:ln>
              <a:effectLst/>
              <a:latin typeface="Arial" panose="020B0604020202090204" pitchFamily="34" charset="0"/>
              <a:cs typeface="Arial" panose="020B060402020209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98700" algn="l"/>
                <a:tab pos="2749550" algn="ctr"/>
              </a:tabLst>
            </a:pP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21" name="Rectangle 20"/>
          <p:cNvSpPr>
            <a:spLocks noChangeArrowheads="1"/>
          </p:cNvSpPr>
          <p:nvPr/>
        </p:nvSpPr>
        <p:spPr bwMode="auto">
          <a:xfrm>
            <a:off x="9594850" y="2337435"/>
            <a:ext cx="1564640" cy="504825"/>
          </a:xfrm>
          <a:prstGeom prst="rect">
            <a:avLst/>
          </a:prstGeom>
          <a:noFill/>
          <a:ln w="9525">
            <a:noFill/>
            <a:miter lim="800000"/>
          </a:ln>
          <a:effectLst/>
        </p:spPr>
        <p:txBody>
          <a:bodyPr vert="horz" wrap="square" lIns="91440" tIns="45720" rIns="91440" bIns="45720" numCol="1" anchor="ctr"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tab pos="2298700" algn="l"/>
                <a:tab pos="2749550" algn="ctr"/>
              </a:tabLst>
            </a:pPr>
            <a:r>
              <a:rPr kumimoji="0" lang="en-US" sz="1100"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                                      </a:t>
            </a:r>
            <a:r>
              <a:rPr lang="en-US" sz="1100" dirty="0">
                <a:latin typeface="Arial" panose="020B0604020202090204" pitchFamily="34" charset="0"/>
                <a:ea typeface="Arial" panose="020B0604020202090204" pitchFamily="34" charset="0"/>
                <a:cs typeface="Arial" panose="020B0604020202090204" pitchFamily="34" charset="0"/>
              </a:rPr>
              <a:t>MODBUS RS485</a:t>
            </a:r>
            <a:endParaRPr kumimoji="0" lang="en-US" sz="11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98700" algn="l"/>
                <a:tab pos="2749550" algn="ctr"/>
              </a:tabLst>
            </a:pP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pic>
        <p:nvPicPr>
          <p:cNvPr id="22" name="Picture 21"/>
          <p:cNvPicPr/>
          <p:nvPr/>
        </p:nvPicPr>
        <p:blipFill>
          <a:blip r:embed="rId4" cstate="print"/>
          <a:srcRect/>
          <a:stretch>
            <a:fillRect/>
          </a:stretch>
        </p:blipFill>
        <p:spPr bwMode="auto">
          <a:xfrm>
            <a:off x="7035293" y="3528117"/>
            <a:ext cx="434502" cy="842481"/>
          </a:xfrm>
          <a:prstGeom prst="rect">
            <a:avLst/>
          </a:prstGeom>
          <a:noFill/>
          <a:ln w="9525">
            <a:noFill/>
            <a:miter lim="800000"/>
            <a:headEnd/>
            <a:tailEnd/>
          </a:ln>
        </p:spPr>
      </p:pic>
      <p:pic>
        <p:nvPicPr>
          <p:cNvPr id="23" name="Picture 22"/>
          <p:cNvPicPr/>
          <p:nvPr/>
        </p:nvPicPr>
        <p:blipFill>
          <a:blip r:embed="rId5"/>
          <a:srcRect/>
          <a:stretch>
            <a:fillRect/>
          </a:stretch>
        </p:blipFill>
        <p:spPr bwMode="auto">
          <a:xfrm>
            <a:off x="6978783" y="5007091"/>
            <a:ext cx="675860" cy="675860"/>
          </a:xfrm>
          <a:prstGeom prst="rect">
            <a:avLst/>
          </a:prstGeom>
          <a:noFill/>
          <a:ln w="9525">
            <a:noFill/>
            <a:miter lim="800000"/>
            <a:headEnd/>
            <a:tailEnd/>
          </a:ln>
        </p:spPr>
      </p:pic>
      <p:pic>
        <p:nvPicPr>
          <p:cNvPr id="24" name="Picture 23" descr="downloadS"/>
          <p:cNvPicPr>
            <a:picLocks noChangeAspect="1" noChangeArrowheads="1"/>
          </p:cNvPicPr>
          <p:nvPr/>
        </p:nvPicPr>
        <p:blipFill>
          <a:blip r:embed="rId6"/>
          <a:srcRect/>
          <a:stretch>
            <a:fillRect/>
          </a:stretch>
        </p:blipFill>
        <p:spPr bwMode="auto">
          <a:xfrm>
            <a:off x="9594278" y="3443367"/>
            <a:ext cx="542925" cy="952500"/>
          </a:xfrm>
          <a:prstGeom prst="rect">
            <a:avLst/>
          </a:prstGeom>
          <a:noFill/>
        </p:spPr>
      </p:pic>
      <p:pic>
        <p:nvPicPr>
          <p:cNvPr id="25" name="Picture 24" descr="downloadS"/>
          <p:cNvPicPr>
            <a:picLocks noChangeAspect="1" noChangeArrowheads="1"/>
          </p:cNvPicPr>
          <p:nvPr/>
        </p:nvPicPr>
        <p:blipFill>
          <a:blip r:embed="rId6"/>
          <a:srcRect/>
          <a:stretch>
            <a:fillRect/>
          </a:stretch>
        </p:blipFill>
        <p:spPr bwMode="auto">
          <a:xfrm>
            <a:off x="10770974" y="3401256"/>
            <a:ext cx="561975" cy="904875"/>
          </a:xfrm>
          <a:prstGeom prst="rect">
            <a:avLst/>
          </a:prstGeom>
          <a:noFill/>
        </p:spPr>
      </p:pic>
      <p:pic>
        <p:nvPicPr>
          <p:cNvPr id="26" name="Picture 25" descr="1-Drehstrommotor-B3-AC-Motor-Elektromotor-0-37KW-400V-JS_600x600"/>
          <p:cNvPicPr>
            <a:picLocks noChangeAspect="1" noChangeArrowheads="1"/>
          </p:cNvPicPr>
          <p:nvPr/>
        </p:nvPicPr>
        <p:blipFill>
          <a:blip r:embed="rId7" cstate="print"/>
          <a:srcRect/>
          <a:stretch>
            <a:fillRect/>
          </a:stretch>
        </p:blipFill>
        <p:spPr bwMode="auto">
          <a:xfrm>
            <a:off x="10793060" y="5093563"/>
            <a:ext cx="723900" cy="733425"/>
          </a:xfrm>
          <a:prstGeom prst="rect">
            <a:avLst/>
          </a:prstGeom>
          <a:noFill/>
        </p:spPr>
      </p:pic>
      <p:pic>
        <p:nvPicPr>
          <p:cNvPr id="27" name="Picture 26" descr="1-Drehstrommotor-B3-AC-Motor-Elektromotor-0-37KW-400V-JS_600x600"/>
          <p:cNvPicPr>
            <a:picLocks noChangeAspect="1" noChangeArrowheads="1"/>
          </p:cNvPicPr>
          <p:nvPr/>
        </p:nvPicPr>
        <p:blipFill>
          <a:blip r:embed="rId8" cstate="print"/>
          <a:srcRect/>
          <a:stretch>
            <a:fillRect/>
          </a:stretch>
        </p:blipFill>
        <p:spPr bwMode="auto">
          <a:xfrm>
            <a:off x="9651988" y="5125895"/>
            <a:ext cx="723900" cy="742950"/>
          </a:xfrm>
          <a:prstGeom prst="rect">
            <a:avLst/>
          </a:prstGeom>
          <a:noFill/>
        </p:spPr>
      </p:pic>
      <p:sp>
        <p:nvSpPr>
          <p:cNvPr id="28" name="AutoShape 7"/>
          <p:cNvSpPr>
            <a:spLocks noChangeShapeType="1"/>
          </p:cNvSpPr>
          <p:nvPr/>
        </p:nvSpPr>
        <p:spPr bwMode="auto">
          <a:xfrm>
            <a:off x="9927823" y="4447787"/>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cxnSp>
        <p:nvCxnSpPr>
          <p:cNvPr id="29" name="Straight Connector 28"/>
          <p:cNvCxnSpPr/>
          <p:nvPr/>
        </p:nvCxnSpPr>
        <p:spPr>
          <a:xfrm>
            <a:off x="1028209" y="2830418"/>
            <a:ext cx="10042358"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AutoShape 7"/>
          <p:cNvSpPr>
            <a:spLocks noChangeShapeType="1"/>
          </p:cNvSpPr>
          <p:nvPr/>
        </p:nvSpPr>
        <p:spPr bwMode="auto">
          <a:xfrm>
            <a:off x="9903760" y="2867640"/>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AutoShape 7"/>
          <p:cNvSpPr>
            <a:spLocks noChangeShapeType="1"/>
          </p:cNvSpPr>
          <p:nvPr/>
        </p:nvSpPr>
        <p:spPr bwMode="auto">
          <a:xfrm>
            <a:off x="11066813" y="2827535"/>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32" name="Picture 31"/>
          <p:cNvPicPr/>
          <p:nvPr/>
        </p:nvPicPr>
        <p:blipFill>
          <a:blip r:embed="rId4" cstate="print"/>
          <a:srcRect/>
          <a:stretch>
            <a:fillRect/>
          </a:stretch>
        </p:blipFill>
        <p:spPr bwMode="auto">
          <a:xfrm>
            <a:off x="8070009" y="3504053"/>
            <a:ext cx="434502" cy="842481"/>
          </a:xfrm>
          <a:prstGeom prst="rect">
            <a:avLst/>
          </a:prstGeom>
          <a:noFill/>
          <a:ln w="9525">
            <a:noFill/>
            <a:miter lim="800000"/>
            <a:headEnd/>
            <a:tailEnd/>
          </a:ln>
        </p:spPr>
      </p:pic>
      <p:pic>
        <p:nvPicPr>
          <p:cNvPr id="33" name="Picture 32"/>
          <p:cNvPicPr/>
          <p:nvPr/>
        </p:nvPicPr>
        <p:blipFill>
          <a:blip r:embed="rId5"/>
          <a:srcRect/>
          <a:stretch>
            <a:fillRect/>
          </a:stretch>
        </p:blipFill>
        <p:spPr bwMode="auto">
          <a:xfrm>
            <a:off x="7965373" y="4999069"/>
            <a:ext cx="675860" cy="675860"/>
          </a:xfrm>
          <a:prstGeom prst="rect">
            <a:avLst/>
          </a:prstGeom>
          <a:noFill/>
          <a:ln w="9525">
            <a:noFill/>
            <a:miter lim="800000"/>
            <a:headEnd/>
            <a:tailEnd/>
          </a:ln>
        </p:spPr>
      </p:pic>
      <p:sp>
        <p:nvSpPr>
          <p:cNvPr id="34" name="AutoShape 17"/>
          <p:cNvSpPr>
            <a:spLocks noChangeShapeType="1"/>
          </p:cNvSpPr>
          <p:nvPr/>
        </p:nvSpPr>
        <p:spPr bwMode="auto">
          <a:xfrm>
            <a:off x="7270934" y="2875213"/>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AutoShape 17"/>
          <p:cNvSpPr>
            <a:spLocks noChangeShapeType="1"/>
          </p:cNvSpPr>
          <p:nvPr/>
        </p:nvSpPr>
        <p:spPr bwMode="auto">
          <a:xfrm>
            <a:off x="7254891" y="4351087"/>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AutoShape 17"/>
          <p:cNvSpPr>
            <a:spLocks noChangeShapeType="1"/>
          </p:cNvSpPr>
          <p:nvPr/>
        </p:nvSpPr>
        <p:spPr bwMode="auto">
          <a:xfrm>
            <a:off x="6180070" y="2859172"/>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AutoShape 17"/>
          <p:cNvSpPr>
            <a:spLocks noChangeShapeType="1"/>
          </p:cNvSpPr>
          <p:nvPr/>
        </p:nvSpPr>
        <p:spPr bwMode="auto">
          <a:xfrm>
            <a:off x="5217544" y="2843129"/>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38" name="Picture 37"/>
          <p:cNvPicPr/>
          <p:nvPr/>
        </p:nvPicPr>
        <p:blipFill>
          <a:blip r:embed="rId4" cstate="print"/>
          <a:srcRect/>
          <a:stretch>
            <a:fillRect/>
          </a:stretch>
        </p:blipFill>
        <p:spPr bwMode="auto">
          <a:xfrm>
            <a:off x="6000578" y="3536138"/>
            <a:ext cx="434502" cy="842481"/>
          </a:xfrm>
          <a:prstGeom prst="rect">
            <a:avLst/>
          </a:prstGeom>
          <a:noFill/>
          <a:ln w="9525">
            <a:noFill/>
            <a:miter lim="800000"/>
            <a:headEnd/>
            <a:tailEnd/>
          </a:ln>
        </p:spPr>
      </p:pic>
      <p:pic>
        <p:nvPicPr>
          <p:cNvPr id="39" name="Picture 38"/>
          <p:cNvPicPr/>
          <p:nvPr/>
        </p:nvPicPr>
        <p:blipFill>
          <a:blip r:embed="rId5"/>
          <a:srcRect/>
          <a:stretch>
            <a:fillRect/>
          </a:stretch>
        </p:blipFill>
        <p:spPr bwMode="auto">
          <a:xfrm>
            <a:off x="5895942" y="5031154"/>
            <a:ext cx="675860" cy="675860"/>
          </a:xfrm>
          <a:prstGeom prst="rect">
            <a:avLst/>
          </a:prstGeom>
          <a:noFill/>
          <a:ln w="9525">
            <a:noFill/>
            <a:miter lim="800000"/>
            <a:headEnd/>
            <a:tailEnd/>
          </a:ln>
        </p:spPr>
      </p:pic>
      <p:sp>
        <p:nvSpPr>
          <p:cNvPr id="40" name="AutoShape 17"/>
          <p:cNvSpPr>
            <a:spLocks noChangeShapeType="1"/>
          </p:cNvSpPr>
          <p:nvPr/>
        </p:nvSpPr>
        <p:spPr bwMode="auto">
          <a:xfrm>
            <a:off x="6220176" y="4359108"/>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41" name="Picture 40"/>
          <p:cNvPicPr/>
          <p:nvPr/>
        </p:nvPicPr>
        <p:blipFill>
          <a:blip r:embed="rId4" cstate="print"/>
          <a:srcRect/>
          <a:stretch>
            <a:fillRect/>
          </a:stretch>
        </p:blipFill>
        <p:spPr bwMode="auto">
          <a:xfrm>
            <a:off x="5022009" y="3504053"/>
            <a:ext cx="434502" cy="842481"/>
          </a:xfrm>
          <a:prstGeom prst="rect">
            <a:avLst/>
          </a:prstGeom>
          <a:noFill/>
          <a:ln w="9525">
            <a:noFill/>
            <a:miter lim="800000"/>
            <a:headEnd/>
            <a:tailEnd/>
          </a:ln>
        </p:spPr>
      </p:pic>
      <p:pic>
        <p:nvPicPr>
          <p:cNvPr id="42" name="Picture 41"/>
          <p:cNvPicPr/>
          <p:nvPr/>
        </p:nvPicPr>
        <p:blipFill>
          <a:blip r:embed="rId5"/>
          <a:srcRect/>
          <a:stretch>
            <a:fillRect/>
          </a:stretch>
        </p:blipFill>
        <p:spPr bwMode="auto">
          <a:xfrm>
            <a:off x="4917373" y="4999069"/>
            <a:ext cx="675860" cy="675860"/>
          </a:xfrm>
          <a:prstGeom prst="rect">
            <a:avLst/>
          </a:prstGeom>
          <a:noFill/>
          <a:ln w="9525">
            <a:noFill/>
            <a:miter lim="800000"/>
            <a:headEnd/>
            <a:tailEnd/>
          </a:ln>
        </p:spPr>
      </p:pic>
      <p:sp>
        <p:nvSpPr>
          <p:cNvPr id="43" name="AutoShape 17"/>
          <p:cNvSpPr>
            <a:spLocks noChangeShapeType="1"/>
          </p:cNvSpPr>
          <p:nvPr/>
        </p:nvSpPr>
        <p:spPr bwMode="auto">
          <a:xfrm>
            <a:off x="5241607" y="4327023"/>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AutoShape 7"/>
          <p:cNvSpPr>
            <a:spLocks noChangeShapeType="1"/>
          </p:cNvSpPr>
          <p:nvPr/>
        </p:nvSpPr>
        <p:spPr bwMode="auto">
          <a:xfrm>
            <a:off x="4200791" y="4399659"/>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45" name="Picture 44"/>
          <p:cNvPicPr/>
          <p:nvPr/>
        </p:nvPicPr>
        <p:blipFill>
          <a:blip r:embed="rId4" cstate="print"/>
          <a:srcRect/>
          <a:stretch>
            <a:fillRect/>
          </a:stretch>
        </p:blipFill>
        <p:spPr bwMode="auto">
          <a:xfrm>
            <a:off x="2936536" y="3520096"/>
            <a:ext cx="434502" cy="842481"/>
          </a:xfrm>
          <a:prstGeom prst="rect">
            <a:avLst/>
          </a:prstGeom>
          <a:noFill/>
          <a:ln w="9525">
            <a:noFill/>
            <a:miter lim="800000"/>
            <a:headEnd/>
            <a:tailEnd/>
          </a:ln>
        </p:spPr>
      </p:pic>
      <p:pic>
        <p:nvPicPr>
          <p:cNvPr id="46" name="Picture 45"/>
          <p:cNvPicPr/>
          <p:nvPr/>
        </p:nvPicPr>
        <p:blipFill>
          <a:blip r:embed="rId5"/>
          <a:srcRect/>
          <a:stretch>
            <a:fillRect/>
          </a:stretch>
        </p:blipFill>
        <p:spPr bwMode="auto">
          <a:xfrm>
            <a:off x="2880026" y="4999070"/>
            <a:ext cx="675860" cy="675860"/>
          </a:xfrm>
          <a:prstGeom prst="rect">
            <a:avLst/>
          </a:prstGeom>
          <a:noFill/>
          <a:ln w="9525">
            <a:noFill/>
            <a:miter lim="800000"/>
            <a:headEnd/>
            <a:tailEnd/>
          </a:ln>
        </p:spPr>
      </p:pic>
      <p:pic>
        <p:nvPicPr>
          <p:cNvPr id="47" name="Picture 46"/>
          <p:cNvPicPr/>
          <p:nvPr/>
        </p:nvPicPr>
        <p:blipFill>
          <a:blip r:embed="rId4" cstate="print"/>
          <a:srcRect/>
          <a:stretch>
            <a:fillRect/>
          </a:stretch>
        </p:blipFill>
        <p:spPr bwMode="auto">
          <a:xfrm>
            <a:off x="3971251" y="3512073"/>
            <a:ext cx="434502" cy="842481"/>
          </a:xfrm>
          <a:prstGeom prst="rect">
            <a:avLst/>
          </a:prstGeom>
          <a:noFill/>
          <a:ln w="9525">
            <a:noFill/>
            <a:miter lim="800000"/>
            <a:headEnd/>
            <a:tailEnd/>
          </a:ln>
        </p:spPr>
      </p:pic>
      <p:pic>
        <p:nvPicPr>
          <p:cNvPr id="48" name="Picture 47"/>
          <p:cNvPicPr/>
          <p:nvPr/>
        </p:nvPicPr>
        <p:blipFill>
          <a:blip r:embed="rId5"/>
          <a:srcRect/>
          <a:stretch>
            <a:fillRect/>
          </a:stretch>
        </p:blipFill>
        <p:spPr bwMode="auto">
          <a:xfrm>
            <a:off x="3866615" y="5007089"/>
            <a:ext cx="675860" cy="675860"/>
          </a:xfrm>
          <a:prstGeom prst="rect">
            <a:avLst/>
          </a:prstGeom>
          <a:noFill/>
          <a:ln w="9525">
            <a:noFill/>
            <a:miter lim="800000"/>
            <a:headEnd/>
            <a:tailEnd/>
          </a:ln>
        </p:spPr>
      </p:pic>
      <p:sp>
        <p:nvSpPr>
          <p:cNvPr id="49" name="AutoShape 17"/>
          <p:cNvSpPr>
            <a:spLocks noChangeShapeType="1"/>
          </p:cNvSpPr>
          <p:nvPr/>
        </p:nvSpPr>
        <p:spPr bwMode="auto">
          <a:xfrm>
            <a:off x="3156134" y="4343066"/>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50" name="Picture 49"/>
          <p:cNvPicPr/>
          <p:nvPr/>
        </p:nvPicPr>
        <p:blipFill>
          <a:blip r:embed="rId4" cstate="print"/>
          <a:srcRect/>
          <a:stretch>
            <a:fillRect/>
          </a:stretch>
        </p:blipFill>
        <p:spPr bwMode="auto">
          <a:xfrm>
            <a:off x="1933904" y="3512075"/>
            <a:ext cx="434502" cy="842481"/>
          </a:xfrm>
          <a:prstGeom prst="rect">
            <a:avLst/>
          </a:prstGeom>
          <a:noFill/>
          <a:ln w="9525">
            <a:noFill/>
            <a:miter lim="800000"/>
            <a:headEnd/>
            <a:tailEnd/>
          </a:ln>
        </p:spPr>
      </p:pic>
      <p:pic>
        <p:nvPicPr>
          <p:cNvPr id="51" name="Picture 50"/>
          <p:cNvPicPr/>
          <p:nvPr/>
        </p:nvPicPr>
        <p:blipFill>
          <a:blip r:embed="rId5"/>
          <a:srcRect/>
          <a:stretch>
            <a:fillRect/>
          </a:stretch>
        </p:blipFill>
        <p:spPr bwMode="auto">
          <a:xfrm>
            <a:off x="1829268" y="5007091"/>
            <a:ext cx="675860" cy="675860"/>
          </a:xfrm>
          <a:prstGeom prst="rect">
            <a:avLst/>
          </a:prstGeom>
          <a:noFill/>
          <a:ln w="9525">
            <a:noFill/>
            <a:miter lim="800000"/>
            <a:headEnd/>
            <a:tailEnd/>
          </a:ln>
        </p:spPr>
      </p:pic>
      <p:sp>
        <p:nvSpPr>
          <p:cNvPr id="52" name="AutoShape 17"/>
          <p:cNvSpPr>
            <a:spLocks noChangeShapeType="1"/>
          </p:cNvSpPr>
          <p:nvPr/>
        </p:nvSpPr>
        <p:spPr bwMode="auto">
          <a:xfrm>
            <a:off x="2153502" y="4335045"/>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53" name="Picture 52"/>
          <p:cNvPicPr/>
          <p:nvPr/>
        </p:nvPicPr>
        <p:blipFill>
          <a:blip r:embed="rId4" cstate="print"/>
          <a:srcRect/>
          <a:stretch>
            <a:fillRect/>
          </a:stretch>
        </p:blipFill>
        <p:spPr bwMode="auto">
          <a:xfrm>
            <a:off x="794916" y="3496032"/>
            <a:ext cx="434502" cy="842481"/>
          </a:xfrm>
          <a:prstGeom prst="rect">
            <a:avLst/>
          </a:prstGeom>
          <a:noFill/>
          <a:ln w="9525">
            <a:noFill/>
            <a:miter lim="800000"/>
            <a:headEnd/>
            <a:tailEnd/>
          </a:ln>
        </p:spPr>
      </p:pic>
      <p:pic>
        <p:nvPicPr>
          <p:cNvPr id="54" name="Picture 53"/>
          <p:cNvPicPr/>
          <p:nvPr/>
        </p:nvPicPr>
        <p:blipFill>
          <a:blip r:embed="rId5"/>
          <a:srcRect/>
          <a:stretch>
            <a:fillRect/>
          </a:stretch>
        </p:blipFill>
        <p:spPr bwMode="auto">
          <a:xfrm>
            <a:off x="690280" y="4991048"/>
            <a:ext cx="675860" cy="675860"/>
          </a:xfrm>
          <a:prstGeom prst="rect">
            <a:avLst/>
          </a:prstGeom>
          <a:noFill/>
          <a:ln w="9525">
            <a:noFill/>
            <a:miter lim="800000"/>
            <a:headEnd/>
            <a:tailEnd/>
          </a:ln>
        </p:spPr>
      </p:pic>
      <p:sp>
        <p:nvSpPr>
          <p:cNvPr id="55" name="AutoShape 17"/>
          <p:cNvSpPr>
            <a:spLocks noChangeShapeType="1"/>
          </p:cNvSpPr>
          <p:nvPr/>
        </p:nvSpPr>
        <p:spPr bwMode="auto">
          <a:xfrm>
            <a:off x="1014514" y="4319002"/>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 name="AutoShape 17"/>
          <p:cNvSpPr>
            <a:spLocks noChangeShapeType="1"/>
          </p:cNvSpPr>
          <p:nvPr/>
        </p:nvSpPr>
        <p:spPr bwMode="auto">
          <a:xfrm>
            <a:off x="1022533" y="2851150"/>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 name="AutoShape 17"/>
          <p:cNvSpPr>
            <a:spLocks noChangeShapeType="1"/>
          </p:cNvSpPr>
          <p:nvPr/>
        </p:nvSpPr>
        <p:spPr bwMode="auto">
          <a:xfrm>
            <a:off x="2137459" y="2859171"/>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AutoShape 17"/>
          <p:cNvSpPr>
            <a:spLocks noChangeShapeType="1"/>
          </p:cNvSpPr>
          <p:nvPr/>
        </p:nvSpPr>
        <p:spPr bwMode="auto">
          <a:xfrm>
            <a:off x="3124049" y="2867192"/>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AutoShape 17"/>
          <p:cNvSpPr>
            <a:spLocks noChangeShapeType="1"/>
          </p:cNvSpPr>
          <p:nvPr/>
        </p:nvSpPr>
        <p:spPr bwMode="auto">
          <a:xfrm>
            <a:off x="4142723" y="2859171"/>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AutoShape 25"/>
          <p:cNvSpPr>
            <a:spLocks noChangeShapeType="1"/>
          </p:cNvSpPr>
          <p:nvPr/>
        </p:nvSpPr>
        <p:spPr bwMode="auto">
          <a:xfrm>
            <a:off x="6171034" y="2469761"/>
            <a:ext cx="0" cy="29845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Rectangle 60"/>
          <p:cNvSpPr>
            <a:spLocks noChangeArrowheads="1"/>
          </p:cNvSpPr>
          <p:nvPr/>
        </p:nvSpPr>
        <p:spPr bwMode="auto">
          <a:xfrm>
            <a:off x="4151419" y="2294780"/>
            <a:ext cx="1175656" cy="706755"/>
          </a:xfrm>
          <a:prstGeom prst="rect">
            <a:avLst/>
          </a:prstGeom>
          <a:noFill/>
          <a:ln w="9525">
            <a:noFill/>
            <a:miter lim="800000"/>
          </a:ln>
          <a:effectLst/>
        </p:spPr>
        <p:txBody>
          <a:bodyPr vert="horz" wrap="square" lIns="91440" tIns="45720" rIns="91440" bIns="45720" numCol="1" anchor="ctr"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tab pos="2298700" algn="l"/>
                <a:tab pos="2749550" algn="ctr"/>
              </a:tabLst>
            </a:pPr>
            <a:r>
              <a:rPr kumimoji="0" lang="en-US" sz="1100"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                                      </a:t>
            </a:r>
            <a:r>
              <a:rPr lang="en-US" sz="1100" dirty="0">
                <a:latin typeface="Arial" panose="020B0604020202090204" pitchFamily="34" charset="0"/>
                <a:ea typeface="Arial" panose="020B0604020202090204" pitchFamily="34" charset="0"/>
                <a:cs typeface="Arial" panose="020B0604020202090204" pitchFamily="34" charset="0"/>
              </a:rPr>
              <a:t>ETHERCAT</a:t>
            </a:r>
            <a:endParaRPr kumimoji="0" lang="en-US" sz="11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98700" algn="l"/>
                <a:tab pos="2749550" algn="ctr"/>
              </a:tabLst>
            </a:pP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62" name="Rectangle 61"/>
          <p:cNvSpPr>
            <a:spLocks noChangeArrowheads="1"/>
          </p:cNvSpPr>
          <p:nvPr/>
        </p:nvSpPr>
        <p:spPr bwMode="auto">
          <a:xfrm>
            <a:off x="3371039" y="5868670"/>
            <a:ext cx="5781428" cy="436880"/>
          </a:xfrm>
          <a:prstGeom prst="rect">
            <a:avLst/>
          </a:prstGeom>
          <a:noFill/>
          <a:ln w="9525">
            <a:noFill/>
            <a:miter lim="800000"/>
          </a:ln>
          <a:effectLst/>
        </p:spPr>
        <p:txBody>
          <a:bodyPr vert="horz" wrap="square" lIns="91440" tIns="45720" rIns="91440" bIns="45720" numCol="1" anchor="ctr"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spcBef>
                <a:spcPct val="0"/>
              </a:spcBef>
              <a:spcAft>
                <a:spcPct val="0"/>
              </a:spcAft>
              <a:tabLst>
                <a:tab pos="2298700" algn="l"/>
                <a:tab pos="2749550" algn="ctr"/>
              </a:tabLst>
            </a:pPr>
            <a:r>
              <a:rPr lang="ru-RU" dirty="0" smtClean="0">
                <a:latin typeface="Arial" panose="020B0604020202090204" pitchFamily="34" charset="0"/>
                <a:ea typeface="Arial" panose="020B0604020202090204" pitchFamily="34" charset="0"/>
                <a:cs typeface="Arial" panose="020B0604020202090204" pitchFamily="34" charset="0"/>
              </a:rPr>
              <a:t>Сервопривод </a:t>
            </a:r>
            <a:r>
              <a:rPr lang="en-US" dirty="0" smtClean="0">
                <a:latin typeface="Arial" panose="020B0604020202090204" pitchFamily="34" charset="0"/>
                <a:ea typeface="Arial" panose="020B0604020202090204" pitchFamily="34" charset="0"/>
                <a:cs typeface="Arial" panose="020B0604020202090204" pitchFamily="34" charset="0"/>
              </a:rPr>
              <a:t>DA</a:t>
            </a:r>
            <a:r>
              <a:rPr lang="ru-RU" dirty="0" smtClean="0">
                <a:latin typeface="Arial" panose="020B0604020202090204" pitchFamily="34" charset="0"/>
                <a:ea typeface="Arial" panose="020B0604020202090204" pitchFamily="34" charset="0"/>
                <a:cs typeface="Arial" panose="020B0604020202090204" pitchFamily="34" charset="0"/>
              </a:rPr>
              <a:t>180 для заправочных станций</a:t>
            </a:r>
            <a:endParaRPr kumimoji="0" lang="en-US"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63" name="Text Box 24"/>
          <p:cNvSpPr txBox="1">
            <a:spLocks noChangeArrowheads="1"/>
          </p:cNvSpPr>
          <p:nvPr/>
        </p:nvSpPr>
        <p:spPr bwMode="auto">
          <a:xfrm>
            <a:off x="10146437" y="4438906"/>
            <a:ext cx="779463" cy="311150"/>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p>
            <a:pPr lvl="0" algn="ctr" fontAlgn="base">
              <a:buClrTx/>
              <a:buSzTx/>
              <a:buFontTx/>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rPr>
              <a:t>GD20</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5"/>
          </p:nvPr>
        </p:nvSpPr>
        <p:spPr>
          <a:xfrm>
            <a:off x="570230" y="1088218"/>
            <a:ext cx="1301959" cy="369332"/>
          </a:xfrm>
        </p:spPr>
        <p:txBody>
          <a:bodyPr/>
          <a:lstStyle/>
          <a:p>
            <a:pPr algn="l"/>
            <a:r>
              <a:rPr lang="ru-RU" altLang="zh-CN" dirty="0" smtClean="0">
                <a:cs typeface="Arial" panose="020B0604020202090204" pitchFamily="34" charset="0"/>
                <a:sym typeface="+mn-ea"/>
              </a:rPr>
              <a:t>Функции</a:t>
            </a:r>
            <a:endParaRPr lang="en-US" altLang="zh-CN" dirty="0">
              <a:solidFill>
                <a:schemeClr val="bg1"/>
              </a:solidFill>
              <a:cs typeface="Arial" panose="020B0604020202090204" pitchFamily="34" charset="0"/>
              <a:sym typeface="+mn-ea"/>
            </a:endParaRPr>
          </a:p>
        </p:txBody>
      </p:sp>
      <p:sp>
        <p:nvSpPr>
          <p:cNvPr id="9" name="文本占位符 8"/>
          <p:cNvSpPr>
            <a:spLocks noGrp="1"/>
          </p:cNvSpPr>
          <p:nvPr>
            <p:ph type="body" sz="quarter" idx="13"/>
          </p:nvPr>
        </p:nvSpPr>
        <p:spPr/>
        <p:txBody>
          <a:bodyPr/>
          <a:lstStyle/>
          <a:p>
            <a:r>
              <a:rPr lang="ru-RU" altLang="zh-CN" dirty="0" smtClean="0">
                <a:solidFill>
                  <a:srgbClr val="0180CD"/>
                </a:solidFill>
                <a:cs typeface="Arial" panose="020B0604020202090204" pitchFamily="34" charset="0"/>
                <a:sym typeface="Arial" panose="020B0604020202090204" pitchFamily="34" charset="0"/>
              </a:rPr>
              <a:t>Машина для розлива бутылок</a:t>
            </a:r>
            <a:endParaRPr lang="en-US" altLang="zh-CN" dirty="0">
              <a:solidFill>
                <a:srgbClr val="0180CD"/>
              </a:solidFill>
              <a:cs typeface="Arial" panose="020B0604020202090204" pitchFamily="34" charset="0"/>
              <a:sym typeface="Arial" panose="020B0604020202090204" pitchFamily="34" charset="0"/>
            </a:endParaRPr>
          </a:p>
        </p:txBody>
      </p:sp>
      <p:sp>
        <p:nvSpPr>
          <p:cNvPr id="10" name="文本占位符 9"/>
          <p:cNvSpPr>
            <a:spLocks noGrp="1"/>
          </p:cNvSpPr>
          <p:nvPr>
            <p:ph type="body" sz="quarter" idx="14"/>
          </p:nvPr>
        </p:nvSpPr>
        <p:spPr>
          <a:xfrm>
            <a:off x="570230" y="1689735"/>
            <a:ext cx="11063605" cy="1678940"/>
          </a:xfrm>
        </p:spPr>
        <p:txBody>
          <a:bodyPr/>
          <a:lstStyle/>
          <a:p>
            <a:pPr>
              <a:buFont typeface="Wingdings" panose="05000000000000000000" charset="0"/>
              <a:buChar char=""/>
            </a:pPr>
            <a:r>
              <a:rPr lang="ru-RU" sz="1800" dirty="0">
                <a:sym typeface="+mn-ea"/>
              </a:rPr>
              <a:t>Простота в </a:t>
            </a:r>
            <a:r>
              <a:rPr lang="ru-RU" sz="1800" dirty="0" smtClean="0">
                <a:sym typeface="+mn-ea"/>
              </a:rPr>
              <a:t>эксплуатации</a:t>
            </a:r>
          </a:p>
          <a:p>
            <a:pPr>
              <a:buFont typeface="Wingdings" panose="05000000000000000000" charset="0"/>
              <a:buChar char=""/>
            </a:pPr>
            <a:r>
              <a:rPr lang="ru-RU" sz="1800" dirty="0" smtClean="0">
                <a:sym typeface="+mn-ea"/>
              </a:rPr>
              <a:t>Низкие </a:t>
            </a:r>
            <a:r>
              <a:rPr lang="ru-RU" sz="1800" dirty="0">
                <a:sym typeface="+mn-ea"/>
              </a:rPr>
              <a:t>эксплуатационные </a:t>
            </a:r>
            <a:r>
              <a:rPr lang="ru-RU" sz="1800" dirty="0" smtClean="0">
                <a:sym typeface="+mn-ea"/>
              </a:rPr>
              <a:t>расходы</a:t>
            </a:r>
          </a:p>
          <a:p>
            <a:pPr>
              <a:buFont typeface="Wingdings" panose="05000000000000000000" charset="0"/>
              <a:buChar char=""/>
            </a:pPr>
            <a:r>
              <a:rPr lang="ru-RU" sz="1800" dirty="0" smtClean="0">
                <a:sym typeface="+mn-ea"/>
              </a:rPr>
              <a:t>Сохранение </a:t>
            </a:r>
            <a:r>
              <a:rPr lang="ru-RU" sz="1800" dirty="0">
                <a:sym typeface="+mn-ea"/>
              </a:rPr>
              <a:t>количества на прежнем уровне  </a:t>
            </a:r>
            <a:endParaRPr lang="ru-RU" sz="1800" dirty="0" smtClean="0">
              <a:sym typeface="+mn-ea"/>
            </a:endParaRPr>
          </a:p>
          <a:p>
            <a:pPr>
              <a:buFont typeface="Wingdings" panose="05000000000000000000" charset="0"/>
              <a:buChar char=""/>
            </a:pPr>
            <a:r>
              <a:rPr lang="ru-RU" sz="1800" dirty="0" smtClean="0">
                <a:sym typeface="+mn-ea"/>
              </a:rPr>
              <a:t>Высокая </a:t>
            </a:r>
            <a:r>
              <a:rPr lang="ru-RU" sz="1800" dirty="0">
                <a:sym typeface="+mn-ea"/>
              </a:rPr>
              <a:t>производительность</a:t>
            </a:r>
            <a:endParaRPr lang="en-US" altLang="en-US" sz="1800" dirty="0">
              <a:sym typeface="+mn-ea"/>
            </a:endParaRPr>
          </a:p>
        </p:txBody>
      </p:sp>
      <p:pic>
        <p:nvPicPr>
          <p:cNvPr id="3" name="Picture 2" descr="A picture containing text, miller"/>
          <p:cNvPicPr>
            <a:picLocks noChangeAspect="1"/>
          </p:cNvPicPr>
          <p:nvPr/>
        </p:nvPicPr>
        <p:blipFill rotWithShape="1">
          <a:blip r:embed="rId2" cstate="print">
            <a:extLst>
              <a:ext uri="{28A0092B-C50C-407E-A947-70E740481C1C}">
                <a14:useLocalDpi xmlns:a14="http://schemas.microsoft.com/office/drawing/2010/main" val="0"/>
              </a:ext>
            </a:extLst>
          </a:blip>
          <a:srcRect l="25385" r="25782"/>
          <a:stretch>
            <a:fillRect/>
          </a:stretch>
        </p:blipFill>
        <p:spPr>
          <a:xfrm>
            <a:off x="7850505" y="1885950"/>
            <a:ext cx="3783330" cy="4434840"/>
          </a:xfrm>
          <a:prstGeom prst="rect">
            <a:avLst/>
          </a:prstGeom>
        </p:spPr>
      </p:pic>
      <p:pic>
        <p:nvPicPr>
          <p:cNvPr id="5" name="Picture 4" descr="A picture containing device, miller"/>
          <p:cNvPicPr>
            <a:picLocks noChangeAspect="1"/>
          </p:cNvPicPr>
          <p:nvPr/>
        </p:nvPicPr>
        <p:blipFill rotWithShape="1">
          <a:blip r:embed="rId3" cstate="print">
            <a:extLst>
              <a:ext uri="{28A0092B-C50C-407E-A947-70E740481C1C}">
                <a14:useLocalDpi xmlns:a14="http://schemas.microsoft.com/office/drawing/2010/main" val="0"/>
              </a:ext>
            </a:extLst>
          </a:blip>
          <a:srcRect l="6587" r="7547" b="1"/>
          <a:stretch>
            <a:fillRect/>
          </a:stretch>
        </p:blipFill>
        <p:spPr>
          <a:xfrm>
            <a:off x="2550795" y="3465195"/>
            <a:ext cx="5205095" cy="2855595"/>
          </a:xfrm>
          <a:prstGeom prst="rect">
            <a:avLst/>
          </a:prstGeo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5"/>
          </p:nvPr>
        </p:nvSpPr>
        <p:spPr>
          <a:xfrm>
            <a:off x="570230" y="1088218"/>
            <a:ext cx="1301959" cy="369332"/>
          </a:xfrm>
        </p:spPr>
        <p:txBody>
          <a:bodyPr/>
          <a:lstStyle/>
          <a:p>
            <a:pPr algn="l"/>
            <a:r>
              <a:rPr lang="ru-RU" altLang="zh-CN" dirty="0" smtClean="0">
                <a:solidFill>
                  <a:schemeClr val="bg1"/>
                </a:solidFill>
                <a:cs typeface="Arial" panose="020B0604020202090204" pitchFamily="34" charset="0"/>
                <a:sym typeface="+mn-ea"/>
              </a:rPr>
              <a:t>Функции</a:t>
            </a:r>
            <a:endParaRPr lang="en-US" altLang="zh-CN" dirty="0">
              <a:solidFill>
                <a:schemeClr val="bg1"/>
              </a:solidFill>
              <a:cs typeface="Arial" panose="020B0604020202090204" pitchFamily="34" charset="0"/>
              <a:sym typeface="+mn-ea"/>
            </a:endParaRPr>
          </a:p>
        </p:txBody>
      </p:sp>
      <p:sp>
        <p:nvSpPr>
          <p:cNvPr id="5" name="文本占位符 4"/>
          <p:cNvSpPr>
            <a:spLocks noGrp="1"/>
          </p:cNvSpPr>
          <p:nvPr>
            <p:ph type="body" sz="quarter" idx="13"/>
          </p:nvPr>
        </p:nvSpPr>
        <p:spPr/>
        <p:txBody>
          <a:bodyPr/>
          <a:lstStyle/>
          <a:p>
            <a:r>
              <a:rPr lang="ru-RU" altLang="zh-CN" dirty="0">
                <a:solidFill>
                  <a:srgbClr val="0180CD"/>
                </a:solidFill>
                <a:cs typeface="Arial" panose="020B0604020202090204" pitchFamily="34" charset="0"/>
                <a:sym typeface="Arial" panose="020B0604020202090204" pitchFamily="34" charset="0"/>
              </a:rPr>
              <a:t>Машина для розлива бутылок</a:t>
            </a:r>
            <a:endParaRPr lang="en-US" altLang="zh-CN" dirty="0">
              <a:solidFill>
                <a:srgbClr val="0180CD"/>
              </a:solidFill>
              <a:cs typeface="Arial" panose="020B0604020202090204" pitchFamily="34" charset="0"/>
              <a:sym typeface="Arial" panose="020B0604020202090204" pitchFamily="34" charset="0"/>
            </a:endParaRPr>
          </a:p>
        </p:txBody>
      </p:sp>
      <p:sp>
        <p:nvSpPr>
          <p:cNvPr id="6" name="文本占位符 5"/>
          <p:cNvSpPr>
            <a:spLocks noGrp="1"/>
          </p:cNvSpPr>
          <p:nvPr>
            <p:ph type="body" sz="quarter" idx="14"/>
          </p:nvPr>
        </p:nvSpPr>
        <p:spPr>
          <a:xfrm>
            <a:off x="570230" y="1689735"/>
            <a:ext cx="5238349" cy="1840865"/>
          </a:xfrm>
        </p:spPr>
        <p:txBody>
          <a:bodyPr/>
          <a:lstStyle/>
          <a:p>
            <a:pPr>
              <a:buFont typeface="Wingdings" panose="05000000000000000000" charset="0"/>
              <a:buChar char=""/>
            </a:pPr>
            <a:r>
              <a:rPr lang="ru-RU" sz="1800" dirty="0">
                <a:sym typeface="+mn-ea"/>
              </a:rPr>
              <a:t>Простота в </a:t>
            </a:r>
            <a:r>
              <a:rPr lang="ru-RU" sz="1800" dirty="0" smtClean="0">
                <a:sym typeface="+mn-ea"/>
              </a:rPr>
              <a:t>эксплуатации</a:t>
            </a:r>
          </a:p>
          <a:p>
            <a:pPr>
              <a:buFont typeface="Wingdings" panose="05000000000000000000" charset="0"/>
              <a:buChar char=""/>
            </a:pPr>
            <a:r>
              <a:rPr lang="ru-RU" sz="1800" dirty="0" smtClean="0">
                <a:sym typeface="+mn-ea"/>
              </a:rPr>
              <a:t>Низкие </a:t>
            </a:r>
            <a:r>
              <a:rPr lang="ru-RU" sz="1800" dirty="0">
                <a:sym typeface="+mn-ea"/>
              </a:rPr>
              <a:t>эксплуатационные </a:t>
            </a:r>
            <a:r>
              <a:rPr lang="ru-RU" sz="1800" dirty="0" smtClean="0">
                <a:sym typeface="+mn-ea"/>
              </a:rPr>
              <a:t>расходы</a:t>
            </a:r>
          </a:p>
          <a:p>
            <a:pPr>
              <a:buFont typeface="Wingdings" panose="05000000000000000000" charset="0"/>
              <a:buChar char=""/>
            </a:pPr>
            <a:r>
              <a:rPr lang="ru-RU" sz="1800" dirty="0" smtClean="0">
                <a:sym typeface="+mn-ea"/>
              </a:rPr>
              <a:t>Сохранение </a:t>
            </a:r>
            <a:r>
              <a:rPr lang="ru-RU" sz="1800" dirty="0">
                <a:sym typeface="+mn-ea"/>
              </a:rPr>
              <a:t>количества на прежнем уровне  </a:t>
            </a:r>
            <a:endParaRPr lang="ru-RU" sz="1800" dirty="0" smtClean="0">
              <a:sym typeface="+mn-ea"/>
            </a:endParaRPr>
          </a:p>
          <a:p>
            <a:pPr>
              <a:buFont typeface="Wingdings" panose="05000000000000000000" charset="0"/>
              <a:buChar char=""/>
            </a:pPr>
            <a:r>
              <a:rPr lang="ru-RU" sz="1800" dirty="0" smtClean="0">
                <a:sym typeface="+mn-ea"/>
              </a:rPr>
              <a:t>Высокая </a:t>
            </a:r>
            <a:r>
              <a:rPr lang="ru-RU" sz="1800" dirty="0">
                <a:sym typeface="+mn-ea"/>
              </a:rPr>
              <a:t>производительность</a:t>
            </a:r>
            <a:endParaRPr lang="en-US" altLang="en-US" sz="1800" dirty="0">
              <a:sym typeface="+mn-ea"/>
            </a:endParaRPr>
          </a:p>
        </p:txBody>
      </p:sp>
      <p:pic>
        <p:nvPicPr>
          <p:cNvPr id="19" name="Picture 18" descr="download"/>
          <p:cNvPicPr>
            <a:picLocks noChangeAspect="1" noChangeArrowheads="1"/>
          </p:cNvPicPr>
          <p:nvPr/>
        </p:nvPicPr>
        <p:blipFill>
          <a:blip r:embed="rId2" cstate="print"/>
          <a:srcRect/>
          <a:stretch>
            <a:fillRect/>
          </a:stretch>
        </p:blipFill>
        <p:spPr bwMode="auto">
          <a:xfrm>
            <a:off x="6612297" y="1213980"/>
            <a:ext cx="790328" cy="565179"/>
          </a:xfrm>
          <a:prstGeom prst="rect">
            <a:avLst/>
          </a:prstGeom>
          <a:noFill/>
        </p:spPr>
      </p:pic>
      <p:sp>
        <p:nvSpPr>
          <p:cNvPr id="20" name="AutoShape 25"/>
          <p:cNvSpPr>
            <a:spLocks noChangeShapeType="1"/>
          </p:cNvSpPr>
          <p:nvPr/>
        </p:nvSpPr>
        <p:spPr bwMode="auto">
          <a:xfrm>
            <a:off x="7002595" y="1793035"/>
            <a:ext cx="0" cy="29845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1" name="Text Box 27"/>
          <p:cNvSpPr txBox="1">
            <a:spLocks noChangeArrowheads="1"/>
          </p:cNvSpPr>
          <p:nvPr/>
        </p:nvSpPr>
        <p:spPr bwMode="auto">
          <a:xfrm>
            <a:off x="7666376" y="1393458"/>
            <a:ext cx="666750" cy="31115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100"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Vs HMI</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22" name="Text Box 24"/>
          <p:cNvSpPr txBox="1">
            <a:spLocks noChangeArrowheads="1"/>
          </p:cNvSpPr>
          <p:nvPr/>
        </p:nvSpPr>
        <p:spPr bwMode="auto">
          <a:xfrm>
            <a:off x="7666376" y="2163927"/>
            <a:ext cx="779463" cy="405027"/>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rPr>
              <a:t>IVC1L </a:t>
            </a:r>
            <a:r>
              <a:rPr kumimoji="0" lang="ru-RU" sz="1100" b="0" i="0" u="none" strike="noStrike" cap="none" normalizeH="0" baseline="0" dirty="0" smtClean="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ПЛК</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23" name="AutoShape 22"/>
          <p:cNvSpPr>
            <a:spLocks noChangeShapeType="1"/>
          </p:cNvSpPr>
          <p:nvPr/>
        </p:nvSpPr>
        <p:spPr bwMode="auto">
          <a:xfrm>
            <a:off x="6990720" y="2701094"/>
            <a:ext cx="0" cy="357187"/>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4" name="AutoShape 19"/>
          <p:cNvSpPr>
            <a:spLocks noChangeShapeType="1"/>
          </p:cNvSpPr>
          <p:nvPr/>
        </p:nvSpPr>
        <p:spPr bwMode="auto">
          <a:xfrm>
            <a:off x="6018155" y="3064484"/>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5" name="AutoShape 18"/>
          <p:cNvSpPr>
            <a:spLocks noChangeShapeType="1"/>
          </p:cNvSpPr>
          <p:nvPr/>
        </p:nvSpPr>
        <p:spPr bwMode="auto">
          <a:xfrm>
            <a:off x="8049093" y="3076359"/>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6" name="AutoShape 5"/>
          <p:cNvSpPr>
            <a:spLocks noChangeShapeType="1"/>
          </p:cNvSpPr>
          <p:nvPr/>
        </p:nvSpPr>
        <p:spPr bwMode="auto">
          <a:xfrm>
            <a:off x="6045392" y="4524263"/>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7" name="AutoShape 6"/>
          <p:cNvSpPr>
            <a:spLocks noChangeShapeType="1"/>
          </p:cNvSpPr>
          <p:nvPr/>
        </p:nvSpPr>
        <p:spPr bwMode="auto">
          <a:xfrm>
            <a:off x="8083976" y="4643015"/>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cxnSp>
        <p:nvCxnSpPr>
          <p:cNvPr id="28" name="Straight Connector 27"/>
          <p:cNvCxnSpPr/>
          <p:nvPr/>
        </p:nvCxnSpPr>
        <p:spPr>
          <a:xfrm>
            <a:off x="6013992" y="3058527"/>
            <a:ext cx="2037806" cy="1588"/>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sp>
        <p:nvSpPr>
          <p:cNvPr id="31" name="Text Box 15"/>
          <p:cNvSpPr txBox="1">
            <a:spLocks noChangeArrowheads="1"/>
          </p:cNvSpPr>
          <p:nvPr/>
        </p:nvSpPr>
        <p:spPr bwMode="auto">
          <a:xfrm>
            <a:off x="6403430" y="3982121"/>
            <a:ext cx="674688" cy="31115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lang="en-US" sz="1100" dirty="0">
                <a:solidFill>
                  <a:schemeClr val="tx1"/>
                </a:solidFill>
                <a:latin typeface="Arial" panose="020B0604020202090204" pitchFamily="34" charset="0"/>
                <a:cs typeface="Arial" panose="020B0604020202090204" pitchFamily="34" charset="0"/>
              </a:rPr>
              <a:t>DA200</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pic>
        <p:nvPicPr>
          <p:cNvPr id="32" name="Picture 2" descr="C:\Users\Administrator\Desktop\ivc1l-series-500x500.jpg"/>
          <p:cNvPicPr>
            <a:picLocks noChangeAspect="1" noChangeArrowheads="1"/>
          </p:cNvPicPr>
          <p:nvPr/>
        </p:nvPicPr>
        <p:blipFill>
          <a:blip r:embed="rId3" cstate="print"/>
          <a:srcRect/>
          <a:stretch>
            <a:fillRect/>
          </a:stretch>
        </p:blipFill>
        <p:spPr bwMode="auto">
          <a:xfrm>
            <a:off x="6589230" y="2134355"/>
            <a:ext cx="861332" cy="571646"/>
          </a:xfrm>
          <a:prstGeom prst="rect">
            <a:avLst/>
          </a:prstGeom>
          <a:noFill/>
        </p:spPr>
      </p:pic>
      <p:sp>
        <p:nvSpPr>
          <p:cNvPr id="34" name="Text Box 15"/>
          <p:cNvSpPr txBox="1">
            <a:spLocks noChangeArrowheads="1"/>
          </p:cNvSpPr>
          <p:nvPr/>
        </p:nvSpPr>
        <p:spPr bwMode="auto">
          <a:xfrm>
            <a:off x="8464841" y="4086395"/>
            <a:ext cx="674688" cy="31115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lang="en-US" sz="1100" dirty="0">
                <a:solidFill>
                  <a:schemeClr val="tx1"/>
                </a:solidFill>
                <a:latin typeface="Arial" panose="020B0604020202090204" pitchFamily="34" charset="0"/>
                <a:cs typeface="Arial" panose="020B0604020202090204" pitchFamily="34" charset="0"/>
              </a:rPr>
              <a:t>DA200</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39039" y="3953368"/>
            <a:ext cx="967054" cy="427973"/>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600450" y="4027983"/>
            <a:ext cx="967053" cy="427972"/>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7009" y="5168877"/>
            <a:ext cx="931113" cy="644882"/>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3536" y="5270102"/>
            <a:ext cx="931113" cy="644882"/>
          </a:xfrm>
          <a:prstGeom prst="rect">
            <a:avLst/>
          </a:prstGeom>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r="-7000"/>
          </a:stretch>
        </a:blipFill>
        <a:effectLst/>
      </p:bgPr>
    </p:bg>
    <p:spTree>
      <p:nvGrpSpPr>
        <p:cNvPr id="1" name=""/>
        <p:cNvGrpSpPr/>
        <p:nvPr/>
      </p:nvGrpSpPr>
      <p:grpSpPr>
        <a:xfrm>
          <a:off x="0" y="0"/>
          <a:ext cx="0" cy="0"/>
          <a:chOff x="0" y="0"/>
          <a:chExt cx="0" cy="0"/>
        </a:xfrm>
      </p:grpSpPr>
      <p:sp>
        <p:nvSpPr>
          <p:cNvPr id="4" name="矩形 3"/>
          <p:cNvSpPr/>
          <p:nvPr/>
        </p:nvSpPr>
        <p:spPr>
          <a:xfrm>
            <a:off x="1" y="4601498"/>
            <a:ext cx="12192000" cy="2321272"/>
          </a:xfrm>
          <a:prstGeom prst="rect">
            <a:avLst/>
          </a:prstGeom>
          <a:gradFill>
            <a:gsLst>
              <a:gs pos="0">
                <a:schemeClr val="bg1">
                  <a:alpha val="0"/>
                </a:schemeClr>
              </a:gs>
              <a:gs pos="21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Arial" panose="020B0604020202090204" pitchFamily="34" charset="0"/>
              <a:cs typeface="Arial" panose="020B0604020202090204" pitchFamily="34" charset="0"/>
            </a:endParaRPr>
          </a:p>
        </p:txBody>
      </p:sp>
      <p:sp>
        <p:nvSpPr>
          <p:cNvPr id="10" name="矩形 9"/>
          <p:cNvSpPr/>
          <p:nvPr/>
        </p:nvSpPr>
        <p:spPr>
          <a:xfrm>
            <a:off x="0" y="3906175"/>
            <a:ext cx="12192000" cy="3016594"/>
          </a:xfrm>
          <a:prstGeom prst="rect">
            <a:avLst/>
          </a:prstGeom>
          <a:gradFill>
            <a:gsLst>
              <a:gs pos="0">
                <a:schemeClr val="accent1">
                  <a:alpha val="0"/>
                  <a:lumMod val="0"/>
                  <a:lumOff val="100000"/>
                </a:schemeClr>
              </a:gs>
              <a:gs pos="79000">
                <a:srgbClr val="C8D9F6">
                  <a:alpha val="43000"/>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Arial" panose="020B0604020202090204" pitchFamily="34" charset="0"/>
              <a:cs typeface="Arial" panose="020B0604020202090204" pitchFamily="34" charset="0"/>
            </a:endParaRPr>
          </a:p>
        </p:txBody>
      </p:sp>
      <p:pic>
        <p:nvPicPr>
          <p:cNvPr id="12" name="图片 11"/>
          <p:cNvPicPr>
            <a:picLocks noChangeAspect="1"/>
          </p:cNvPicPr>
          <p:nvPr/>
        </p:nvPicPr>
        <p:blipFill rotWithShape="1">
          <a:blip r:embed="rId8">
            <a:alphaModFix amt="10000"/>
          </a:blip>
          <a:srcRect l="16736" r="20460" b="66357"/>
          <a:stretch>
            <a:fillRect/>
          </a:stretch>
        </p:blipFill>
        <p:spPr>
          <a:xfrm>
            <a:off x="-1" y="5739769"/>
            <a:ext cx="12191999" cy="1183000"/>
          </a:xfrm>
          <a:prstGeom prst="rect">
            <a:avLst/>
          </a:prstGeom>
        </p:spPr>
      </p:pic>
      <p:sp>
        <p:nvSpPr>
          <p:cNvPr id="17" name="文本框 16"/>
          <p:cNvSpPr txBox="1"/>
          <p:nvPr>
            <p:custDataLst>
              <p:tags r:id="rId2"/>
            </p:custDataLst>
          </p:nvPr>
        </p:nvSpPr>
        <p:spPr>
          <a:xfrm>
            <a:off x="3921125" y="5515610"/>
            <a:ext cx="3078480" cy="368300"/>
          </a:xfrm>
          <a:prstGeom prst="rect">
            <a:avLst/>
          </a:prstGeom>
          <a:noFill/>
        </p:spPr>
        <p:txBody>
          <a:bodyPr wrap="square" rtlCol="0">
            <a:spAutoFit/>
          </a:bodyPr>
          <a:lstStyle/>
          <a:p>
            <a:pPr algn="ctr"/>
            <a:r>
              <a:rPr lang="ru-RU" altLang="zh-CN" b="1" dirty="0">
                <a:solidFill>
                  <a:srgbClr val="0070C0"/>
                </a:solidFill>
                <a:latin typeface="Arial" panose="020B0604020202090204" pitchFamily="34" charset="0"/>
                <a:ea typeface="Arial" panose="020B0604020202090204" pitchFamily="34" charset="0"/>
                <a:cs typeface="Arial" panose="020B0604020202090204" pitchFamily="34" charset="0"/>
                <a:sym typeface="+mn-ea"/>
              </a:rPr>
              <a:t>ПЕЧАТЬ НА ФУТБОЛКАХ</a:t>
            </a:r>
            <a:endParaRPr lang="en-US" altLang="zh-CN" b="1" dirty="0">
              <a:solidFill>
                <a:srgbClr val="0070C0"/>
              </a:solidFill>
              <a:latin typeface="Arial" panose="020B0604020202090204" pitchFamily="34" charset="0"/>
              <a:ea typeface="Arial" panose="020B0604020202090204" pitchFamily="34" charset="0"/>
              <a:cs typeface="Arial" panose="020B0604020202090204" pitchFamily="34" charset="0"/>
              <a:sym typeface="+mn-ea"/>
            </a:endParaRPr>
          </a:p>
        </p:txBody>
      </p:sp>
      <p:sp>
        <p:nvSpPr>
          <p:cNvPr id="18" name="文本框 17"/>
          <p:cNvSpPr txBox="1"/>
          <p:nvPr>
            <p:custDataLst>
              <p:tags r:id="rId3"/>
            </p:custDataLst>
          </p:nvPr>
        </p:nvSpPr>
        <p:spPr>
          <a:xfrm>
            <a:off x="7169150" y="5515610"/>
            <a:ext cx="4711700" cy="368300"/>
          </a:xfrm>
          <a:prstGeom prst="rect">
            <a:avLst/>
          </a:prstGeom>
          <a:noFill/>
        </p:spPr>
        <p:txBody>
          <a:bodyPr wrap="square" rtlCol="0">
            <a:spAutoFit/>
          </a:bodyPr>
          <a:lstStyle/>
          <a:p>
            <a:pPr algn="ctr"/>
            <a:r>
              <a:rPr lang="ru-RU" altLang="zh-CN" b="1" dirty="0">
                <a:solidFill>
                  <a:srgbClr val="0070C0"/>
                </a:solidFill>
                <a:latin typeface="Arial" panose="020B0604020202090204" pitchFamily="34" charset="0"/>
                <a:ea typeface="Arial" panose="020B0604020202090204" pitchFamily="34" charset="0"/>
                <a:cs typeface="Arial" panose="020B0604020202090204" pitchFamily="34" charset="0"/>
                <a:sym typeface="+mn-ea"/>
              </a:rPr>
              <a:t>РОТОГРАВЮРНАЯ ПЕЧАТЬ</a:t>
            </a:r>
            <a:endParaRPr lang="en-US" altLang="zh-CN" b="1" dirty="0">
              <a:solidFill>
                <a:srgbClr val="0070C0"/>
              </a:solidFill>
              <a:latin typeface="Arial" panose="020B0604020202090204" pitchFamily="34" charset="0"/>
              <a:ea typeface="Arial" panose="020B0604020202090204" pitchFamily="34" charset="0"/>
              <a:cs typeface="Arial" panose="020B0604020202090204" pitchFamily="34" charset="0"/>
              <a:sym typeface="+mn-ea"/>
            </a:endParaRPr>
          </a:p>
        </p:txBody>
      </p:sp>
      <p:sp>
        <p:nvSpPr>
          <p:cNvPr id="20" name="文本框 19"/>
          <p:cNvSpPr txBox="1"/>
          <p:nvPr>
            <p:custDataLst>
              <p:tags r:id="rId4"/>
            </p:custDataLst>
          </p:nvPr>
        </p:nvSpPr>
        <p:spPr>
          <a:xfrm>
            <a:off x="750358" y="5500370"/>
            <a:ext cx="2901315" cy="646331"/>
          </a:xfrm>
          <a:prstGeom prst="rect">
            <a:avLst/>
          </a:prstGeom>
          <a:noFill/>
        </p:spPr>
        <p:txBody>
          <a:bodyPr wrap="square" rtlCol="0">
            <a:spAutoFit/>
          </a:bodyPr>
          <a:lstStyle/>
          <a:p>
            <a:pPr algn="ctr"/>
            <a:r>
              <a:rPr lang="ru-RU" altLang="zh-CN" b="1" dirty="0">
                <a:solidFill>
                  <a:srgbClr val="0070C0"/>
                </a:solidFill>
                <a:latin typeface="Arial" panose="020B0604020202090204" pitchFamily="34" charset="0"/>
                <a:ea typeface="Arial" panose="020B0604020202090204" pitchFamily="34" charset="0"/>
                <a:cs typeface="Arial" panose="020B0604020202090204" pitchFamily="34" charset="0"/>
                <a:sym typeface="+mn-ea"/>
              </a:rPr>
              <a:t>2-ОСЕВАЯ ПЛОСКАЯ ПЛАТФОРМА</a:t>
            </a:r>
            <a:endParaRPr lang="en-US" altLang="zh-CN" b="1" dirty="0">
              <a:solidFill>
                <a:srgbClr val="0070C0"/>
              </a:solidFill>
              <a:latin typeface="Arial" panose="020B0604020202090204" pitchFamily="34" charset="0"/>
              <a:ea typeface="Arial" panose="020B0604020202090204" pitchFamily="34" charset="0"/>
              <a:cs typeface="Arial" panose="020B0604020202090204" pitchFamily="34" charset="0"/>
              <a:sym typeface="+mn-ea"/>
            </a:endParaRPr>
          </a:p>
        </p:txBody>
      </p:sp>
      <p:sp>
        <p:nvSpPr>
          <p:cNvPr id="21" name="文本框 20"/>
          <p:cNvSpPr txBox="1"/>
          <p:nvPr>
            <p:custDataLst>
              <p:tags r:id="rId5"/>
            </p:custDataLst>
          </p:nvPr>
        </p:nvSpPr>
        <p:spPr>
          <a:xfrm>
            <a:off x="6769735" y="2267585"/>
            <a:ext cx="5055235" cy="645160"/>
          </a:xfrm>
          <a:prstGeom prst="rect">
            <a:avLst/>
          </a:prstGeom>
          <a:noFill/>
        </p:spPr>
        <p:txBody>
          <a:bodyPr wrap="square" rtlCol="0">
            <a:spAutoFit/>
          </a:bodyPr>
          <a:lstStyle/>
          <a:p>
            <a:pPr algn="l"/>
            <a:r>
              <a:rPr lang="ru-RU" altLang="zh-CN" sz="3600" b="1" dirty="0" smtClean="0">
                <a:solidFill>
                  <a:schemeClr val="bg1"/>
                </a:solidFill>
                <a:effectLst>
                  <a:glow rad="215900">
                    <a:schemeClr val="bg1">
                      <a:alpha val="18000"/>
                    </a:schemeClr>
                  </a:glow>
                </a:effectLst>
                <a:latin typeface="Arial" panose="020B0604020202090204" pitchFamily="34" charset="0"/>
                <a:cs typeface="Arial" panose="020B0604020202090204" pitchFamily="34" charset="0"/>
                <a:sym typeface="+mn-ea"/>
              </a:rPr>
              <a:t>Решения для печати</a:t>
            </a:r>
            <a:endParaRPr lang="en-US" altLang="zh-CN" sz="3600" b="1" dirty="0" smtClean="0">
              <a:solidFill>
                <a:schemeClr val="bg1"/>
              </a:solidFill>
              <a:effectLst>
                <a:glow rad="215900">
                  <a:schemeClr val="bg1">
                    <a:alpha val="18000"/>
                  </a:schemeClr>
                </a:glow>
              </a:effectLst>
              <a:latin typeface="Arial" panose="020B0604020202090204" pitchFamily="34" charset="0"/>
              <a:ea typeface="Arial" panose="020B0604020202090204" pitchFamily="34" charset="0"/>
              <a:cs typeface="Arial" panose="020B0604020202090204" pitchFamily="34" charset="0"/>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16" name="矩形 15"/>
          <p:cNvSpPr/>
          <p:nvPr/>
        </p:nvSpPr>
        <p:spPr>
          <a:xfrm>
            <a:off x="1" y="4601498"/>
            <a:ext cx="12192000" cy="2321272"/>
          </a:xfrm>
          <a:prstGeom prst="rect">
            <a:avLst/>
          </a:prstGeom>
          <a:gradFill>
            <a:gsLst>
              <a:gs pos="0">
                <a:schemeClr val="bg1">
                  <a:alpha val="0"/>
                </a:schemeClr>
              </a:gs>
              <a:gs pos="21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Arial" panose="020B0604020202090204" pitchFamily="34" charset="0"/>
              <a:cs typeface="Arial" panose="020B0604020202090204" pitchFamily="34" charset="0"/>
            </a:endParaRPr>
          </a:p>
        </p:txBody>
      </p:sp>
      <p:sp>
        <p:nvSpPr>
          <p:cNvPr id="14" name="矩形 13"/>
          <p:cNvSpPr/>
          <p:nvPr/>
        </p:nvSpPr>
        <p:spPr>
          <a:xfrm>
            <a:off x="0" y="3906175"/>
            <a:ext cx="12192000" cy="3016594"/>
          </a:xfrm>
          <a:prstGeom prst="rect">
            <a:avLst/>
          </a:prstGeom>
          <a:gradFill>
            <a:gsLst>
              <a:gs pos="0">
                <a:schemeClr val="accent1">
                  <a:alpha val="0"/>
                  <a:lumMod val="0"/>
                  <a:lumOff val="100000"/>
                </a:schemeClr>
              </a:gs>
              <a:gs pos="79000">
                <a:srgbClr val="C8D9F6">
                  <a:alpha val="43000"/>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Arial" panose="020B0604020202090204" pitchFamily="34" charset="0"/>
              <a:cs typeface="Arial" panose="020B0604020202090204" pitchFamily="34" charset="0"/>
            </a:endParaRPr>
          </a:p>
        </p:txBody>
      </p:sp>
      <p:pic>
        <p:nvPicPr>
          <p:cNvPr id="7" name="图片 6"/>
          <p:cNvPicPr>
            <a:picLocks noChangeAspect="1"/>
          </p:cNvPicPr>
          <p:nvPr/>
        </p:nvPicPr>
        <p:blipFill rotWithShape="1">
          <a:blip r:embed="rId4">
            <a:alphaModFix amt="10000"/>
          </a:blip>
          <a:srcRect l="16736" r="20460" b="66357"/>
          <a:stretch>
            <a:fillRect/>
          </a:stretch>
        </p:blipFill>
        <p:spPr>
          <a:xfrm>
            <a:off x="-1" y="5739769"/>
            <a:ext cx="12191999" cy="1183000"/>
          </a:xfrm>
          <a:prstGeom prst="rect">
            <a:avLst/>
          </a:prstGeom>
        </p:spPr>
      </p:pic>
      <p:sp>
        <p:nvSpPr>
          <p:cNvPr id="18" name="文本框 17"/>
          <p:cNvSpPr txBox="1"/>
          <p:nvPr/>
        </p:nvSpPr>
        <p:spPr>
          <a:xfrm>
            <a:off x="7666990" y="5515610"/>
            <a:ext cx="3044190" cy="460375"/>
          </a:xfrm>
          <a:prstGeom prst="rect">
            <a:avLst/>
          </a:prstGeom>
          <a:noFill/>
        </p:spPr>
        <p:txBody>
          <a:bodyPr wrap="square" rtlCol="0">
            <a:spAutoFit/>
          </a:bodyPr>
          <a:lstStyle/>
          <a:p>
            <a:pPr algn="ctr"/>
            <a:r>
              <a:rPr lang="ru-RU" altLang="zh-CN" sz="2400" b="1" dirty="0" smtClean="0">
                <a:solidFill>
                  <a:srgbClr val="0070C0"/>
                </a:solidFill>
                <a:latin typeface="Arial" panose="020B0604020202090204" pitchFamily="34" charset="0"/>
                <a:ea typeface="Arial" panose="020B0604020202090204" pitchFamily="34" charset="0"/>
                <a:cs typeface="Arial" panose="020B0604020202090204" pitchFamily="34" charset="0"/>
                <a:sym typeface="+mn-ea"/>
              </a:rPr>
              <a:t>Печать</a:t>
            </a:r>
            <a:endParaRPr lang="en-US" altLang="zh-CN" sz="2400" b="1" dirty="0">
              <a:solidFill>
                <a:srgbClr val="0070C0"/>
              </a:solidFill>
              <a:latin typeface="Arial" panose="020B0604020202090204" pitchFamily="34" charset="0"/>
              <a:ea typeface="Arial" panose="020B0604020202090204" pitchFamily="34" charset="0"/>
              <a:cs typeface="Arial" panose="020B0604020202090204" pitchFamily="34" charset="0"/>
              <a:sym typeface="+mn-ea"/>
            </a:endParaRPr>
          </a:p>
        </p:txBody>
      </p:sp>
      <p:sp>
        <p:nvSpPr>
          <p:cNvPr id="21" name="文本框 20"/>
          <p:cNvSpPr txBox="1"/>
          <p:nvPr/>
        </p:nvSpPr>
        <p:spPr>
          <a:xfrm>
            <a:off x="1560195" y="5515610"/>
            <a:ext cx="1992630" cy="460375"/>
          </a:xfrm>
          <a:prstGeom prst="rect">
            <a:avLst/>
          </a:prstGeom>
          <a:noFill/>
        </p:spPr>
        <p:txBody>
          <a:bodyPr wrap="square" rtlCol="0">
            <a:spAutoFit/>
          </a:bodyPr>
          <a:lstStyle/>
          <a:p>
            <a:pPr algn="ctr"/>
            <a:r>
              <a:rPr lang="ru-RU" altLang="zh-CN" sz="2400" b="1" dirty="0" smtClean="0">
                <a:solidFill>
                  <a:srgbClr val="0070C0"/>
                </a:solidFill>
                <a:latin typeface="Arial" panose="020B0604020202090204" pitchFamily="34" charset="0"/>
                <a:ea typeface="Arial" panose="020B0604020202090204" pitchFamily="34" charset="0"/>
                <a:cs typeface="Arial" panose="020B0604020202090204" pitchFamily="34" charset="0"/>
                <a:sym typeface="+mn-ea"/>
              </a:rPr>
              <a:t>Упаковка</a:t>
            </a:r>
            <a:endParaRPr lang="en-US" altLang="zh-CN" sz="2400" b="1" dirty="0">
              <a:solidFill>
                <a:srgbClr val="0070C0"/>
              </a:solidFill>
              <a:latin typeface="Arial" panose="020B0604020202090204" pitchFamily="34" charset="0"/>
              <a:ea typeface="Arial" panose="020B0604020202090204" pitchFamily="34" charset="0"/>
              <a:cs typeface="Arial" panose="020B0604020202090204" pitchFamily="34" charset="0"/>
              <a:sym typeface="+mn-ea"/>
            </a:endParaRPr>
          </a:p>
        </p:txBody>
      </p:sp>
      <p:sp>
        <p:nvSpPr>
          <p:cNvPr id="3" name="文本框 2"/>
          <p:cNvSpPr txBox="1"/>
          <p:nvPr>
            <p:custDataLst>
              <p:tags r:id="rId1"/>
            </p:custDataLst>
          </p:nvPr>
        </p:nvSpPr>
        <p:spPr>
          <a:xfrm>
            <a:off x="682625" y="2360930"/>
            <a:ext cx="5017135" cy="706755"/>
          </a:xfrm>
          <a:prstGeom prst="rect">
            <a:avLst/>
          </a:prstGeom>
          <a:noFill/>
        </p:spPr>
        <p:txBody>
          <a:bodyPr wrap="square" rtlCol="0">
            <a:spAutoFit/>
          </a:bodyPr>
          <a:lstStyle/>
          <a:p>
            <a:pPr algn="l"/>
            <a:r>
              <a:rPr lang="ru-RU" altLang="zh-CN" sz="4000" b="1" dirty="0" smtClean="0">
                <a:solidFill>
                  <a:schemeClr val="bg1"/>
                </a:solidFill>
                <a:latin typeface="Arial" panose="020B0604020202090204" pitchFamily="34" charset="0"/>
                <a:ea typeface="Arial" panose="020B0604020202090204" pitchFamily="34" charset="0"/>
                <a:cs typeface="Arial" panose="020B0604020202090204" pitchFamily="34" charset="0"/>
                <a:sym typeface="+mn-ea"/>
              </a:rPr>
              <a:t>Краткое введение</a:t>
            </a:r>
            <a:endParaRPr lang="en-US" altLang="zh-CN" sz="4000" b="1" dirty="0">
              <a:solidFill>
                <a:schemeClr val="bg1"/>
              </a:solidFill>
              <a:latin typeface="Arial" panose="020B0604020202090204" pitchFamily="34" charset="0"/>
              <a:ea typeface="Arial" panose="020B0604020202090204" pitchFamily="34" charset="0"/>
              <a:cs typeface="Arial" panose="020B0604020202090204" pitchFamily="34" charset="0"/>
              <a:sym typeface="+mn-ea"/>
            </a:endParaRPr>
          </a:p>
        </p:txBody>
      </p:sp>
    </p:spTree>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ru-RU" altLang="zh-CN" dirty="0" smtClean="0">
                <a:solidFill>
                  <a:srgbClr val="0081CC"/>
                </a:solidFill>
                <a:cs typeface="Arial" panose="020B0604020202090204" pitchFamily="34" charset="0"/>
                <a:sym typeface="+mn-ea"/>
              </a:rPr>
              <a:t>2-осевая плоскопечатная машина</a:t>
            </a:r>
            <a:endParaRPr lang="zh-CN" altLang="en-US" dirty="0"/>
          </a:p>
        </p:txBody>
      </p:sp>
      <p:grpSp>
        <p:nvGrpSpPr>
          <p:cNvPr id="5" name="组合 4"/>
          <p:cNvGrpSpPr/>
          <p:nvPr/>
        </p:nvGrpSpPr>
        <p:grpSpPr>
          <a:xfrm>
            <a:off x="742315" y="1721485"/>
            <a:ext cx="10902950" cy="3742690"/>
            <a:chOff x="478" y="2787"/>
            <a:chExt cx="18350" cy="6299"/>
          </a:xfrm>
        </p:grpSpPr>
        <p:pic>
          <p:nvPicPr>
            <p:cNvPr id="4" name="Picture 3"/>
            <p:cNvPicPr>
              <a:picLocks noChangeAspect="1"/>
            </p:cNvPicPr>
            <p:nvPr/>
          </p:nvPicPr>
          <p:blipFill>
            <a:blip r:embed="rId2" cstate="print">
              <a:lum bright="6000" contrast="12000"/>
              <a:extLst>
                <a:ext uri="{28A0092B-C50C-407E-A947-70E740481C1C}">
                  <a14:useLocalDpi xmlns:a14="http://schemas.microsoft.com/office/drawing/2010/main" val="0"/>
                </a:ext>
              </a:extLst>
            </a:blip>
            <a:stretch>
              <a:fillRect/>
            </a:stretch>
          </p:blipFill>
          <p:spPr>
            <a:xfrm>
              <a:off x="478" y="2787"/>
              <a:ext cx="7966" cy="6281"/>
            </a:xfrm>
            <a:prstGeom prst="rect">
              <a:avLst/>
            </a:prstGeom>
          </p:spPr>
        </p:pic>
        <p:pic>
          <p:nvPicPr>
            <p:cNvPr id="7" name="Picture 6" descr="Screen Printing in Textile With Its Definition and Techniqu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14" y="2806"/>
              <a:ext cx="5910" cy="3637"/>
            </a:xfrm>
            <a:prstGeom prst="rect">
              <a:avLst/>
            </a:prstGeom>
            <a:noFill/>
            <a:ln>
              <a:noFill/>
            </a:ln>
          </p:spPr>
        </p:pic>
        <p:pic>
          <p:nvPicPr>
            <p:cNvPr id="8" name="Picture 7"/>
            <p:cNvPicPr>
              <a:picLocks noChangeAspect="1"/>
            </p:cNvPicPr>
            <p:nvPr/>
          </p:nvPicPr>
          <p:blipFill>
            <a:blip r:embed="rId4" cstate="print">
              <a:lum bright="12000" contrast="6000"/>
              <a:extLst>
                <a:ext uri="{28A0092B-C50C-407E-A947-70E740481C1C}">
                  <a14:useLocalDpi xmlns:a14="http://schemas.microsoft.com/office/drawing/2010/main" val="0"/>
                </a:ext>
              </a:extLst>
            </a:blip>
            <a:stretch>
              <a:fillRect/>
            </a:stretch>
          </p:blipFill>
          <p:spPr>
            <a:xfrm>
              <a:off x="8643" y="6489"/>
              <a:ext cx="5895" cy="2579"/>
            </a:xfrm>
            <a:prstGeom prst="rect">
              <a:avLst/>
            </a:prstGeom>
          </p:spPr>
        </p:pic>
        <p:pic>
          <p:nvPicPr>
            <p:cNvPr id="18" name="Picture 17"/>
            <p:cNvPicPr>
              <a:picLocks noChangeAspect="1"/>
            </p:cNvPicPr>
            <p:nvPr/>
          </p:nvPicPr>
          <p:blipFill>
            <a:blip r:embed="rId5" cstate="print">
              <a:lum bright="6000" contrast="6000"/>
              <a:extLst>
                <a:ext uri="{28A0092B-C50C-407E-A947-70E740481C1C}">
                  <a14:useLocalDpi xmlns:a14="http://schemas.microsoft.com/office/drawing/2010/main" val="0"/>
                </a:ext>
              </a:extLst>
            </a:blip>
            <a:stretch>
              <a:fillRect/>
            </a:stretch>
          </p:blipFill>
          <p:spPr>
            <a:xfrm>
              <a:off x="14694" y="2806"/>
              <a:ext cx="4135" cy="6281"/>
            </a:xfrm>
            <a:prstGeom prst="rect">
              <a:avLst/>
            </a:prstGeom>
          </p:spPr>
        </p:pic>
      </p:gr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5"/>
          </p:nvPr>
        </p:nvSpPr>
        <p:spPr>
          <a:xfrm>
            <a:off x="570230" y="1088218"/>
            <a:ext cx="1301959" cy="369332"/>
          </a:xfrm>
        </p:spPr>
        <p:txBody>
          <a:bodyPr/>
          <a:lstStyle/>
          <a:p>
            <a:pPr algn="l"/>
            <a:r>
              <a:rPr lang="ru-RU" altLang="zh-CN" dirty="0" smtClean="0">
                <a:solidFill>
                  <a:schemeClr val="bg1"/>
                </a:solidFill>
                <a:cs typeface="Arial" panose="020B0604020202090204" pitchFamily="34" charset="0"/>
                <a:sym typeface="+mn-ea"/>
              </a:rPr>
              <a:t>Функции</a:t>
            </a:r>
            <a:endParaRPr lang="en-US" altLang="zh-CN" dirty="0">
              <a:solidFill>
                <a:schemeClr val="bg1"/>
              </a:solidFill>
              <a:cs typeface="Arial" panose="020B0604020202090204" pitchFamily="34" charset="0"/>
              <a:sym typeface="+mn-ea"/>
            </a:endParaRPr>
          </a:p>
        </p:txBody>
      </p:sp>
      <p:sp>
        <p:nvSpPr>
          <p:cNvPr id="4" name="文本占位符 3"/>
          <p:cNvSpPr>
            <a:spLocks noGrp="1"/>
          </p:cNvSpPr>
          <p:nvPr>
            <p:ph type="body" sz="quarter" idx="13"/>
          </p:nvPr>
        </p:nvSpPr>
        <p:spPr/>
        <p:txBody>
          <a:bodyPr/>
          <a:lstStyle/>
          <a:p>
            <a:r>
              <a:rPr lang="ru-RU" altLang="zh-CN" dirty="0">
                <a:solidFill>
                  <a:srgbClr val="0081CC"/>
                </a:solidFill>
                <a:cs typeface="Arial" panose="020B0604020202090204" pitchFamily="34" charset="0"/>
                <a:sym typeface="+mn-ea"/>
              </a:rPr>
              <a:t>2-осевая плоскопечатная машина</a:t>
            </a:r>
            <a:endParaRPr lang="en-US" altLang="zh-CN" dirty="0">
              <a:solidFill>
                <a:srgbClr val="0081CC"/>
              </a:solidFill>
              <a:cs typeface="Arial" panose="020B0604020202090204" pitchFamily="34" charset="0"/>
              <a:sym typeface="+mn-ea"/>
            </a:endParaRPr>
          </a:p>
        </p:txBody>
      </p:sp>
      <p:sp>
        <p:nvSpPr>
          <p:cNvPr id="5" name="文本占位符 4"/>
          <p:cNvSpPr>
            <a:spLocks noGrp="1"/>
          </p:cNvSpPr>
          <p:nvPr>
            <p:ph type="body" sz="quarter" idx="14"/>
          </p:nvPr>
        </p:nvSpPr>
        <p:spPr>
          <a:xfrm>
            <a:off x="570230" y="1689735"/>
            <a:ext cx="6870700" cy="4766310"/>
          </a:xfrm>
        </p:spPr>
        <p:txBody>
          <a:bodyPr/>
          <a:lstStyle/>
          <a:p>
            <a:pPr marL="285750" indent="-285750">
              <a:buFont typeface="Wingdings" panose="05000000000000000000" charset="0"/>
              <a:buChar char=""/>
            </a:pPr>
            <a:r>
              <a:rPr lang="ru-RU" dirty="0">
                <a:sym typeface="+mn-ea"/>
              </a:rPr>
              <a:t>В старой системе используется импульсный драйвер, и система нуждается в дополнительных </a:t>
            </a:r>
            <a:r>
              <a:rPr lang="ru-RU" dirty="0" smtClean="0">
                <a:sym typeface="+mn-ea"/>
              </a:rPr>
              <a:t>проводах.</a:t>
            </a:r>
          </a:p>
          <a:p>
            <a:pPr marL="285750" indent="-285750">
              <a:buFont typeface="Wingdings" panose="05000000000000000000" charset="0"/>
              <a:buChar char=""/>
            </a:pPr>
            <a:r>
              <a:rPr lang="ru-RU" dirty="0" smtClean="0">
                <a:sym typeface="+mn-ea"/>
              </a:rPr>
              <a:t>В </a:t>
            </a:r>
            <a:r>
              <a:rPr lang="ru-RU" dirty="0">
                <a:sym typeface="+mn-ea"/>
              </a:rPr>
              <a:t>новой системе провода </a:t>
            </a:r>
            <a:r>
              <a:rPr lang="ru-RU" dirty="0" err="1">
                <a:sym typeface="+mn-ea"/>
              </a:rPr>
              <a:t>EtherCAT</a:t>
            </a:r>
            <a:r>
              <a:rPr lang="ru-RU" dirty="0">
                <a:sym typeface="+mn-ea"/>
              </a:rPr>
              <a:t> уменьшены, а точность </a:t>
            </a:r>
            <a:r>
              <a:rPr lang="ru-RU" dirty="0" smtClean="0">
                <a:sym typeface="+mn-ea"/>
              </a:rPr>
              <a:t>увеличена.</a:t>
            </a:r>
          </a:p>
          <a:p>
            <a:pPr marL="285750" indent="-285750">
              <a:buFont typeface="Wingdings" panose="05000000000000000000" charset="0"/>
              <a:buChar char=""/>
            </a:pPr>
            <a:r>
              <a:rPr lang="ru-RU" dirty="0" smtClean="0">
                <a:sym typeface="+mn-ea"/>
              </a:rPr>
              <a:t>Это </a:t>
            </a:r>
            <a:r>
              <a:rPr lang="ru-RU" dirty="0">
                <a:sym typeface="+mn-ea"/>
              </a:rPr>
              <a:t>экономичное решение, которое мы можем легко внедрить там, где проблема с затратами сравнима с системами </a:t>
            </a:r>
            <a:r>
              <a:rPr lang="ru-RU" dirty="0" err="1">
                <a:sym typeface="+mn-ea"/>
              </a:rPr>
              <a:t>Delta</a:t>
            </a:r>
            <a:r>
              <a:rPr lang="ru-RU" dirty="0">
                <a:sym typeface="+mn-ea"/>
              </a:rPr>
              <a:t> и </a:t>
            </a:r>
            <a:r>
              <a:rPr lang="ru-RU" dirty="0" err="1" smtClean="0">
                <a:sym typeface="+mn-ea"/>
              </a:rPr>
              <a:t>Schneider</a:t>
            </a:r>
            <a:r>
              <a:rPr lang="ru-RU" dirty="0" smtClean="0">
                <a:sym typeface="+mn-ea"/>
              </a:rPr>
              <a:t>.</a:t>
            </a:r>
          </a:p>
          <a:p>
            <a:pPr marL="285750" indent="-285750">
              <a:buFont typeface="Wingdings" panose="05000000000000000000" charset="0"/>
              <a:buChar char=""/>
            </a:pPr>
            <a:r>
              <a:rPr lang="ru-RU" dirty="0" smtClean="0">
                <a:sym typeface="+mn-ea"/>
              </a:rPr>
              <a:t>Точность очень высока</a:t>
            </a:r>
            <a:r>
              <a:rPr lang="ru-RU" dirty="0">
                <a:sym typeface="+mn-ea"/>
              </a:rPr>
              <a:t>, а скорость поддерживается на стандартном </a:t>
            </a:r>
            <a:r>
              <a:rPr lang="ru-RU" dirty="0" smtClean="0">
                <a:sym typeface="+mn-ea"/>
              </a:rPr>
              <a:t>уровне.</a:t>
            </a:r>
          </a:p>
          <a:p>
            <a:pPr marL="285750" indent="-285750">
              <a:buFont typeface="Wingdings" panose="05000000000000000000" charset="0"/>
              <a:buChar char=""/>
            </a:pPr>
            <a:r>
              <a:rPr lang="ru-RU" dirty="0" smtClean="0">
                <a:sym typeface="+mn-ea"/>
              </a:rPr>
              <a:t>Полная </a:t>
            </a:r>
            <a:r>
              <a:rPr lang="ru-RU" dirty="0">
                <a:sym typeface="+mn-ea"/>
              </a:rPr>
              <a:t>бесперебойная работа системы и система автоматической синхронизации более выгодны, поскольку они работают в режиме реального времени и повышают точность системы, а также повышают производительность и качество</a:t>
            </a:r>
            <a:r>
              <a:rPr lang="en-US" dirty="0" smtClean="0">
                <a:sym typeface="+mn-ea"/>
              </a:rPr>
              <a:t>.</a:t>
            </a:r>
            <a:endParaRPr lang="en-US" dirty="0"/>
          </a:p>
          <a:p>
            <a:endParaRPr lang="en-US" altLang="en-US" dirty="0"/>
          </a:p>
        </p:txBody>
      </p:sp>
      <p:pic>
        <p:nvPicPr>
          <p:cNvPr id="19" name="Picture 18" descr="download"/>
          <p:cNvPicPr>
            <a:picLocks noChangeAspect="1" noChangeArrowheads="1"/>
          </p:cNvPicPr>
          <p:nvPr/>
        </p:nvPicPr>
        <p:blipFill>
          <a:blip r:embed="rId2" cstate="print"/>
          <a:srcRect/>
          <a:stretch>
            <a:fillRect/>
          </a:stretch>
        </p:blipFill>
        <p:spPr bwMode="auto">
          <a:xfrm>
            <a:off x="9111815" y="1186712"/>
            <a:ext cx="790328" cy="565179"/>
          </a:xfrm>
          <a:prstGeom prst="rect">
            <a:avLst/>
          </a:prstGeom>
          <a:noFill/>
        </p:spPr>
      </p:pic>
      <p:sp>
        <p:nvSpPr>
          <p:cNvPr id="21" name="AutoShape 25"/>
          <p:cNvSpPr>
            <a:spLocks noChangeShapeType="1"/>
          </p:cNvSpPr>
          <p:nvPr/>
        </p:nvSpPr>
        <p:spPr bwMode="auto">
          <a:xfrm>
            <a:off x="9502113" y="1765767"/>
            <a:ext cx="0" cy="29845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2" name="AutoShape 19"/>
          <p:cNvSpPr>
            <a:spLocks noChangeShapeType="1"/>
          </p:cNvSpPr>
          <p:nvPr/>
        </p:nvSpPr>
        <p:spPr bwMode="auto">
          <a:xfrm>
            <a:off x="8471150" y="3021139"/>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3" name="AutoShape 18"/>
          <p:cNvSpPr>
            <a:spLocks noChangeShapeType="1"/>
          </p:cNvSpPr>
          <p:nvPr/>
        </p:nvSpPr>
        <p:spPr bwMode="auto">
          <a:xfrm>
            <a:off x="10502088" y="3033014"/>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4" name="AutoShape 22"/>
          <p:cNvSpPr>
            <a:spLocks noChangeShapeType="1"/>
          </p:cNvSpPr>
          <p:nvPr/>
        </p:nvSpPr>
        <p:spPr bwMode="auto">
          <a:xfrm>
            <a:off x="9490238" y="2673826"/>
            <a:ext cx="0" cy="357187"/>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5" name="AutoShape 5"/>
          <p:cNvSpPr>
            <a:spLocks noChangeShapeType="1"/>
          </p:cNvSpPr>
          <p:nvPr/>
        </p:nvSpPr>
        <p:spPr bwMode="auto">
          <a:xfrm>
            <a:off x="8498387" y="4500582"/>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6" name="AutoShape 6"/>
          <p:cNvSpPr>
            <a:spLocks noChangeShapeType="1"/>
          </p:cNvSpPr>
          <p:nvPr/>
        </p:nvSpPr>
        <p:spPr bwMode="auto">
          <a:xfrm>
            <a:off x="10536971" y="4560342"/>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27" name="Rectangle 32"/>
          <p:cNvSpPr>
            <a:spLocks noChangeArrowheads="1"/>
          </p:cNvSpPr>
          <p:nvPr/>
        </p:nvSpPr>
        <p:spPr bwMode="auto">
          <a:xfrm>
            <a:off x="9485890" y="2933572"/>
            <a:ext cx="979715" cy="707886"/>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98700" algn="l"/>
                <a:tab pos="2749550" algn="ctr"/>
              </a:tabLst>
            </a:pPr>
            <a:r>
              <a:rPr kumimoji="0" lang="en-US" sz="1100"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                                     </a:t>
            </a:r>
            <a:r>
              <a:rPr lang="en-US" sz="1100" dirty="0">
                <a:latin typeface="Arial" panose="020B0604020202090204" pitchFamily="34" charset="0"/>
                <a:ea typeface="Arial" panose="020B0604020202090204" pitchFamily="34" charset="0"/>
                <a:cs typeface="Arial" panose="020B0604020202090204" pitchFamily="34" charset="0"/>
              </a:rPr>
              <a:t>ETHERCAT</a:t>
            </a:r>
            <a:endParaRPr kumimoji="0" lang="en-US" sz="11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98700" algn="l"/>
                <a:tab pos="2749550" algn="ctr"/>
              </a:tabLst>
            </a:pP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cxnSp>
        <p:nvCxnSpPr>
          <p:cNvPr id="28" name="Straight Connector 27"/>
          <p:cNvCxnSpPr/>
          <p:nvPr/>
        </p:nvCxnSpPr>
        <p:spPr>
          <a:xfrm>
            <a:off x="8466987" y="3025014"/>
            <a:ext cx="2037806" cy="1588"/>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3350" y="2065369"/>
            <a:ext cx="517525" cy="570230"/>
          </a:xfrm>
          <a:prstGeom prst="rect">
            <a:avLst/>
          </a:prstGeom>
          <a:noFill/>
          <a:ln>
            <a:noFill/>
          </a:ln>
        </p:spPr>
      </p:pic>
      <p:pic>
        <p:nvPicPr>
          <p:cNvPr id="32" name="Picture 3" descr="ac-servo-motor-500x500"/>
          <p:cNvPicPr>
            <a:picLocks noChangeAspect="1" noChangeArrowheads="1"/>
          </p:cNvPicPr>
          <p:nvPr/>
        </p:nvPicPr>
        <p:blipFill>
          <a:blip r:embed="rId4" cstate="print"/>
          <a:srcRect/>
          <a:stretch>
            <a:fillRect/>
          </a:stretch>
        </p:blipFill>
        <p:spPr bwMode="auto">
          <a:xfrm>
            <a:off x="8163149" y="5131443"/>
            <a:ext cx="771525" cy="647700"/>
          </a:xfrm>
          <a:prstGeom prst="rect">
            <a:avLst/>
          </a:prstGeom>
          <a:noFill/>
        </p:spPr>
      </p:pic>
      <p:sp>
        <p:nvSpPr>
          <p:cNvPr id="33" name="Text Box 27"/>
          <p:cNvSpPr txBox="1">
            <a:spLocks noChangeArrowheads="1"/>
          </p:cNvSpPr>
          <p:nvPr/>
        </p:nvSpPr>
        <p:spPr bwMode="auto">
          <a:xfrm>
            <a:off x="10014538" y="1292598"/>
            <a:ext cx="666750" cy="311150"/>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100"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Vs HMI</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34" name="Text Box 24"/>
          <p:cNvSpPr txBox="1">
            <a:spLocks noChangeArrowheads="1"/>
          </p:cNvSpPr>
          <p:nvPr/>
        </p:nvSpPr>
        <p:spPr bwMode="auto">
          <a:xfrm>
            <a:off x="10014538" y="2183240"/>
            <a:ext cx="779463" cy="405027"/>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rPr>
              <a:t>AX72 </a:t>
            </a:r>
            <a:r>
              <a:rPr kumimoji="0" lang="ru-RU" sz="1100" b="0" i="0" u="none" strike="noStrike" cap="none" normalizeH="0" baseline="0" dirty="0" smtClean="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ПЛК</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35" name="Text Box 24"/>
          <p:cNvSpPr txBox="1">
            <a:spLocks noChangeArrowheads="1"/>
          </p:cNvSpPr>
          <p:nvPr/>
        </p:nvSpPr>
        <p:spPr bwMode="auto">
          <a:xfrm>
            <a:off x="10835593" y="3934001"/>
            <a:ext cx="779463" cy="405027"/>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lang="ru-RU" sz="1100" dirty="0" smtClean="0">
                <a:solidFill>
                  <a:schemeClr val="tx1"/>
                </a:solidFill>
                <a:latin typeface="Arial" panose="020B0604020202090204" pitchFamily="34" charset="0"/>
                <a:cs typeface="Arial" panose="020B0604020202090204" pitchFamily="34" charset="0"/>
              </a:rPr>
              <a:t>ПЧ </a:t>
            </a:r>
            <a:r>
              <a:rPr lang="en-US" sz="1100" dirty="0" smtClean="0">
                <a:solidFill>
                  <a:schemeClr val="tx1"/>
                </a:solidFill>
                <a:latin typeface="Arial" panose="020B0604020202090204" pitchFamily="34" charset="0"/>
                <a:cs typeface="Arial" panose="020B0604020202090204" pitchFamily="34" charset="0"/>
              </a:rPr>
              <a:t>GD200A</a:t>
            </a:r>
            <a:endParaRPr kumimoji="0" lang="en-US" sz="11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
        <p:nvSpPr>
          <p:cNvPr id="36" name="Text Box 24"/>
          <p:cNvSpPr txBox="1">
            <a:spLocks noChangeArrowheads="1"/>
          </p:cNvSpPr>
          <p:nvPr/>
        </p:nvSpPr>
        <p:spPr bwMode="auto">
          <a:xfrm>
            <a:off x="7465930" y="3934001"/>
            <a:ext cx="779463" cy="405027"/>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100" b="0" i="0" u="none" strike="noStrike" cap="none" normalizeH="0" baseline="0" dirty="0">
                <a:ln>
                  <a:noFill/>
                </a:ln>
                <a:solidFill>
                  <a:schemeClr val="tx1"/>
                </a:solidFill>
                <a:effectLst/>
                <a:latin typeface="Arial" panose="020B0604020202090204" pitchFamily="34" charset="0"/>
                <a:cs typeface="Arial" panose="020B0604020202090204" pitchFamily="34" charset="0"/>
              </a:rPr>
              <a:t>DA200</a:t>
            </a:r>
          </a:p>
          <a:p>
            <a:pPr marL="0" marR="0" lvl="0" indent="0" algn="ctr" defTabSz="914400" rtl="0" eaLnBrk="1" fontAlgn="base" latinLnBrk="0" hangingPunct="1">
              <a:lnSpc>
                <a:spcPct val="100000"/>
              </a:lnSpc>
              <a:spcBef>
                <a:spcPct val="0"/>
              </a:spcBef>
              <a:spcAft>
                <a:spcPct val="0"/>
              </a:spcAft>
              <a:buClrTx/>
              <a:buSzTx/>
              <a:buFontTx/>
              <a:buNone/>
            </a:pPr>
            <a:r>
              <a:rPr lang="ru-RU" sz="1100" dirty="0" smtClean="0">
                <a:solidFill>
                  <a:schemeClr val="tx1"/>
                </a:solidFill>
                <a:latin typeface="Arial" panose="020B0604020202090204" pitchFamily="34" charset="0"/>
                <a:cs typeface="Arial" panose="020B0604020202090204" pitchFamily="34" charset="0"/>
              </a:rPr>
              <a:t>Серво</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pic>
        <p:nvPicPr>
          <p:cNvPr id="37"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294" y="3669662"/>
            <a:ext cx="419780" cy="8168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6"/>
          <a:stretch>
            <a:fillRect/>
          </a:stretch>
        </p:blipFill>
        <p:spPr>
          <a:xfrm>
            <a:off x="10277158" y="3732905"/>
            <a:ext cx="479754" cy="810415"/>
          </a:xfrm>
          <a:prstGeom prst="rect">
            <a:avLst/>
          </a:prstGeom>
        </p:spPr>
      </p:pic>
      <p:pic>
        <p:nvPicPr>
          <p:cNvPr id="41" name="Picture 40"/>
          <p:cNvPicPr>
            <a:picLocks noChangeAspect="1"/>
          </p:cNvPicPr>
          <p:nvPr/>
        </p:nvPicPr>
        <p:blipFill>
          <a:blip r:embed="rId7"/>
          <a:stretch>
            <a:fillRect/>
          </a:stretch>
        </p:blipFill>
        <p:spPr>
          <a:xfrm>
            <a:off x="10151208" y="5126222"/>
            <a:ext cx="771525" cy="658142"/>
          </a:xfrm>
          <a:prstGeom prst="rect">
            <a:avLst/>
          </a:prstGeom>
        </p:spPr>
      </p:pic>
      <p:sp>
        <p:nvSpPr>
          <p:cNvPr id="42" name="AutoShape 19"/>
          <p:cNvSpPr>
            <a:spLocks noChangeShapeType="1"/>
          </p:cNvSpPr>
          <p:nvPr/>
        </p:nvSpPr>
        <p:spPr bwMode="auto">
          <a:xfrm>
            <a:off x="9489744" y="3047151"/>
            <a:ext cx="0" cy="635000"/>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sp>
        <p:nvSpPr>
          <p:cNvPr id="43" name="AutoShape 5"/>
          <p:cNvSpPr>
            <a:spLocks noChangeShapeType="1"/>
          </p:cNvSpPr>
          <p:nvPr/>
        </p:nvSpPr>
        <p:spPr bwMode="auto">
          <a:xfrm>
            <a:off x="9545556" y="4526594"/>
            <a:ext cx="0" cy="574675"/>
          </a:xfrm>
          <a:prstGeom prst="straightConnector1">
            <a:avLst/>
          </a:prstGeom>
          <a:ln>
            <a:solidFill>
              <a:srgbClr val="C00000"/>
            </a:solidFill>
            <a:tailEnd type="triangl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anchor="t" anchorCtr="0" compatLnSpc="1"/>
          <a:lstStyle/>
          <a:p>
            <a:endParaRPr lang="en-US"/>
          </a:p>
        </p:txBody>
      </p:sp>
      <p:pic>
        <p:nvPicPr>
          <p:cNvPr id="44" name="Picture 3" descr="ac-servo-motor-500x500"/>
          <p:cNvPicPr>
            <a:picLocks noChangeAspect="1" noChangeArrowheads="1"/>
          </p:cNvPicPr>
          <p:nvPr/>
        </p:nvPicPr>
        <p:blipFill>
          <a:blip r:embed="rId4" cstate="print"/>
          <a:srcRect/>
          <a:stretch>
            <a:fillRect/>
          </a:stretch>
        </p:blipFill>
        <p:spPr bwMode="auto">
          <a:xfrm>
            <a:off x="9210318" y="5131443"/>
            <a:ext cx="771525" cy="647700"/>
          </a:xfrm>
          <a:prstGeom prst="rect">
            <a:avLst/>
          </a:prstGeom>
          <a:noFill/>
        </p:spPr>
      </p:pic>
      <p:pic>
        <p:nvPicPr>
          <p:cNvPr id="45"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7313" y="3687419"/>
            <a:ext cx="419780" cy="816839"/>
          </a:xfrm>
          <a:prstGeom prst="rect">
            <a:avLst/>
          </a:prstGeom>
          <a:noFill/>
          <a:extLst>
            <a:ext uri="{909E8E84-426E-40DD-AFC4-6F175D3DCCD1}">
              <a14:hiddenFill xmlns:a14="http://schemas.microsoft.com/office/drawing/2010/main">
                <a:solidFill>
                  <a:srgbClr val="FFFFFF"/>
                </a:solidFill>
              </a14:hiddenFill>
            </a:ext>
          </a:extLst>
        </p:spPr>
      </p:pic>
      <p:sp>
        <p:nvSpPr>
          <p:cNvPr id="46" name="Text Box 24"/>
          <p:cNvSpPr txBox="1">
            <a:spLocks noChangeArrowheads="1"/>
          </p:cNvSpPr>
          <p:nvPr/>
        </p:nvSpPr>
        <p:spPr bwMode="auto">
          <a:xfrm>
            <a:off x="8690195" y="3924564"/>
            <a:ext cx="683210" cy="423901"/>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pPr>
            <a:r>
              <a:rPr kumimoji="0" lang="en-US" sz="1100" b="0" i="0" u="none" strike="noStrike" cap="none" normalizeH="0" baseline="0" dirty="0">
                <a:ln>
                  <a:noFill/>
                </a:ln>
                <a:solidFill>
                  <a:schemeClr val="tx1"/>
                </a:solidFill>
                <a:effectLst/>
                <a:latin typeface="Arial" panose="020B0604020202090204" pitchFamily="34" charset="0"/>
                <a:cs typeface="Arial" panose="020B0604020202090204" pitchFamily="34" charset="0"/>
              </a:rPr>
              <a:t>DA200</a:t>
            </a:r>
          </a:p>
          <a:p>
            <a:pPr marL="0" marR="0" lvl="0" indent="0" algn="ctr" defTabSz="914400" rtl="0" eaLnBrk="1" fontAlgn="base" latinLnBrk="0" hangingPunct="1">
              <a:lnSpc>
                <a:spcPct val="100000"/>
              </a:lnSpc>
              <a:spcBef>
                <a:spcPct val="0"/>
              </a:spcBef>
              <a:spcAft>
                <a:spcPct val="0"/>
              </a:spcAft>
              <a:buClrTx/>
              <a:buSzTx/>
              <a:buFontTx/>
              <a:buNone/>
            </a:pPr>
            <a:r>
              <a:rPr lang="ru-RU" sz="1100" dirty="0" smtClean="0">
                <a:solidFill>
                  <a:schemeClr val="tx1"/>
                </a:solidFill>
                <a:latin typeface="Arial" panose="020B0604020202090204" pitchFamily="34" charset="0"/>
                <a:cs typeface="Arial" panose="020B0604020202090204" pitchFamily="34" charset="0"/>
              </a:rPr>
              <a:t>Серво</a:t>
            </a: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500"/>
                                        <p:tgtEl>
                                          <p:spTgt spid="4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down)">
                                      <p:cBhvr>
                                        <p:cTn id="43" dur="500"/>
                                        <p:tgtEl>
                                          <p:spTgt spid="43"/>
                                        </p:tgtEl>
                                      </p:cBhvr>
                                    </p:animEffect>
                                  </p:childTnLst>
                                </p:cTn>
                              </p:par>
                              <p:par>
                                <p:cTn id="44" presetID="22" presetClass="entr" presetSubtype="4"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down)">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P spid="23" grpId="0" bldLvl="0" animBg="1"/>
      <p:bldP spid="24" grpId="0" bldLvl="0" animBg="1"/>
      <p:bldP spid="25" grpId="0" bldLvl="0" animBg="1"/>
      <p:bldP spid="26" grpId="0" bldLvl="0" animBg="1"/>
      <p:bldP spid="27" grpId="0" bldLvl="0" animBg="1"/>
      <p:bldP spid="42" grpId="0" bldLvl="0" animBg="1"/>
      <p:bldP spid="43"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ru-RU" altLang="zh-CN" dirty="0" smtClean="0">
                <a:solidFill>
                  <a:srgbClr val="0081CC"/>
                </a:solidFill>
                <a:cs typeface="Arial" panose="020B0604020202090204" pitchFamily="34" charset="0"/>
                <a:sym typeface="+mn-ea"/>
              </a:rPr>
              <a:t>Машина для печати футболок</a:t>
            </a:r>
            <a:endParaRPr lang="zh-CN" altLang="en-US" dirty="0"/>
          </a:p>
        </p:txBody>
      </p:sp>
      <p:pic>
        <p:nvPicPr>
          <p:cNvPr id="3" name="Picture 2"/>
          <p:cNvPicPr>
            <a:picLocks noChangeAspect="1"/>
          </p:cNvPicPr>
          <p:nvPr/>
        </p:nvPicPr>
        <p:blipFill>
          <a:blip r:embed="rId2">
            <a:lum bright="12000" contrast="12000"/>
          </a:blip>
          <a:stretch>
            <a:fillRect/>
          </a:stretch>
        </p:blipFill>
        <p:spPr>
          <a:xfrm>
            <a:off x="563880" y="3429000"/>
            <a:ext cx="5573395" cy="3024505"/>
          </a:xfrm>
          <a:prstGeom prst="rect">
            <a:avLst/>
          </a:prstGeom>
        </p:spPr>
      </p:pic>
      <p:pic>
        <p:nvPicPr>
          <p:cNvPr id="6" name="Picture 5"/>
          <p:cNvPicPr>
            <a:picLocks noChangeAspect="1"/>
          </p:cNvPicPr>
          <p:nvPr/>
        </p:nvPicPr>
        <p:blipFill>
          <a:blip r:embed="rId3">
            <a:lum bright="12000" contrast="12000"/>
          </a:blip>
          <a:stretch>
            <a:fillRect/>
          </a:stretch>
        </p:blipFill>
        <p:spPr>
          <a:xfrm>
            <a:off x="6343650" y="3429000"/>
            <a:ext cx="5241290" cy="3024505"/>
          </a:xfrm>
          <a:prstGeom prst="rect">
            <a:avLst/>
          </a:prstGeom>
        </p:spPr>
      </p:pic>
      <p:sp>
        <p:nvSpPr>
          <p:cNvPr id="10" name="TextBox 9"/>
          <p:cNvSpPr txBox="1"/>
          <p:nvPr/>
        </p:nvSpPr>
        <p:spPr>
          <a:xfrm>
            <a:off x="563880" y="883920"/>
            <a:ext cx="10908665" cy="2175510"/>
          </a:xfrm>
          <a:prstGeom prst="rect">
            <a:avLst/>
          </a:prstGeom>
          <a:noFill/>
        </p:spPr>
        <p:txBody>
          <a:bodyPr wrap="square">
            <a:noAutofit/>
          </a:bodyPr>
          <a:lstStyle/>
          <a:p>
            <a:pPr marL="285750" indent="-285750">
              <a:lnSpc>
                <a:spcPct val="130000"/>
              </a:lnSpc>
              <a:spcBef>
                <a:spcPts val="0"/>
              </a:spcBef>
              <a:spcAft>
                <a:spcPts val="0"/>
              </a:spcAft>
              <a:buClr>
                <a:srgbClr val="0081CC"/>
              </a:buClr>
              <a:buFont typeface="Wingdings" panose="05000000000000000000" charset="0"/>
              <a:buChar char=""/>
            </a:pPr>
            <a:r>
              <a:rPr lang="ru-RU" sz="1600" dirty="0"/>
              <a:t>Цифровое управление скоростью ракеля: от 0,15 до 1,5 м/сек.</a:t>
            </a:r>
          </a:p>
          <a:p>
            <a:pPr marL="285750" indent="-285750">
              <a:lnSpc>
                <a:spcPct val="130000"/>
              </a:lnSpc>
              <a:spcBef>
                <a:spcPts val="0"/>
              </a:spcBef>
              <a:spcAft>
                <a:spcPts val="0"/>
              </a:spcAft>
              <a:buClr>
                <a:srgbClr val="0081CC"/>
              </a:buClr>
              <a:buFont typeface="Wingdings" panose="05000000000000000000" charset="0"/>
              <a:buChar char=""/>
            </a:pPr>
            <a:r>
              <a:rPr lang="ru-RU" sz="1600" dirty="0"/>
              <a:t>Двойное центрирующее устройство, расположенное на каждой головке, для большей точности подгонки.</a:t>
            </a:r>
          </a:p>
          <a:p>
            <a:pPr marL="285750" indent="-285750">
              <a:lnSpc>
                <a:spcPct val="130000"/>
              </a:lnSpc>
              <a:spcBef>
                <a:spcPts val="0"/>
              </a:spcBef>
              <a:spcAft>
                <a:spcPts val="0"/>
              </a:spcAft>
              <a:buClr>
                <a:srgbClr val="0081CC"/>
              </a:buClr>
              <a:buFont typeface="Wingdings" panose="05000000000000000000" charset="0"/>
              <a:buChar char=""/>
            </a:pPr>
            <a:r>
              <a:rPr lang="ru-RU" sz="1600" dirty="0"/>
              <a:t>Чрезвычайно точная микрометрическая система, облегчающая изменение дизайна и подгонку.</a:t>
            </a:r>
          </a:p>
          <a:p>
            <a:pPr marL="285750" indent="-285750">
              <a:lnSpc>
                <a:spcPct val="130000"/>
              </a:lnSpc>
              <a:spcBef>
                <a:spcPts val="0"/>
              </a:spcBef>
              <a:spcAft>
                <a:spcPts val="0"/>
              </a:spcAft>
              <a:buClr>
                <a:srgbClr val="0081CC"/>
              </a:buClr>
              <a:buFont typeface="Wingdings" panose="05000000000000000000" charset="0"/>
              <a:buChar char=""/>
            </a:pPr>
            <a:r>
              <a:rPr lang="ru-RU" sz="1600" dirty="0"/>
              <a:t>Инновационная система свободных поддонов, легко заменяемых за считанные секунды без инструментов.</a:t>
            </a:r>
          </a:p>
          <a:p>
            <a:pPr marL="285750" indent="-285750">
              <a:lnSpc>
                <a:spcPct val="130000"/>
              </a:lnSpc>
              <a:spcBef>
                <a:spcPts val="0"/>
              </a:spcBef>
              <a:spcAft>
                <a:spcPts val="0"/>
              </a:spcAft>
              <a:buClr>
                <a:srgbClr val="0081CC"/>
              </a:buClr>
              <a:buFont typeface="Wingdings" panose="05000000000000000000" charset="0"/>
              <a:buChar char=""/>
            </a:pPr>
            <a:r>
              <a:rPr lang="ru-RU" sz="1600" dirty="0"/>
              <a:t>Удобство для оператора. Предотвращает усталость оператора и повышает производительность. Скорость машины составляет 650 футболок в минуту на 55 поддонах машины</a:t>
            </a:r>
            <a:endParaRPr lang="en-US" sz="1600" dirty="0"/>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ru-RU" altLang="zh-CN" dirty="0">
                <a:solidFill>
                  <a:srgbClr val="0081CC"/>
                </a:solidFill>
                <a:cs typeface="Arial" panose="020B0604020202090204" pitchFamily="34" charset="0"/>
                <a:sym typeface="+mn-ea"/>
              </a:rPr>
              <a:t>Машина для печати футболок</a:t>
            </a:r>
            <a:endParaRPr lang="zh-CN" altLang="en-US" dirty="0"/>
          </a:p>
        </p:txBody>
      </p:sp>
      <p:pic>
        <p:nvPicPr>
          <p:cNvPr id="2073" name="Picture 1" descr="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225" y="1154430"/>
            <a:ext cx="790575" cy="56515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3" descr="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2046605"/>
            <a:ext cx="1076325" cy="600075"/>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8" y="3640455"/>
            <a:ext cx="581025"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4763" y="5580380"/>
            <a:ext cx="1322387" cy="915988"/>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288" y="3700780"/>
            <a:ext cx="609600" cy="75088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1150" y="3694430"/>
            <a:ext cx="609600" cy="750888"/>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650" y="3691255"/>
            <a:ext cx="609600" cy="75088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686493"/>
            <a:ext cx="609600" cy="750887"/>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4588" y="3678555"/>
            <a:ext cx="609600" cy="75088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3563" y="3678555"/>
            <a:ext cx="609600" cy="750888"/>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5075" y="3681730"/>
            <a:ext cx="609600" cy="750888"/>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25"/>
          <p:cNvSpPr>
            <a:spLocks noChangeShapeType="1"/>
          </p:cNvSpPr>
          <p:nvPr/>
        </p:nvSpPr>
        <p:spPr bwMode="auto">
          <a:xfrm>
            <a:off x="3968750" y="1733868"/>
            <a:ext cx="0" cy="298450"/>
          </a:xfrm>
          <a:prstGeom prst="straightConnector1">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IN"/>
          </a:p>
        </p:txBody>
      </p:sp>
      <p:sp>
        <p:nvSpPr>
          <p:cNvPr id="15" name="AutoShape 21"/>
          <p:cNvSpPr>
            <a:spLocks noChangeShapeType="1"/>
          </p:cNvSpPr>
          <p:nvPr/>
        </p:nvSpPr>
        <p:spPr bwMode="auto">
          <a:xfrm>
            <a:off x="1893888" y="3011805"/>
            <a:ext cx="4308475" cy="0"/>
          </a:xfrm>
          <a:prstGeom prst="straightConnector1">
            <a:avLst/>
          </a:prstGeom>
          <a:noFill/>
          <a:ln w="19050">
            <a:solidFill>
              <a:srgbClr val="C00000"/>
            </a:solidFill>
            <a:roun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IN"/>
          </a:p>
        </p:txBody>
      </p:sp>
      <p:sp>
        <p:nvSpPr>
          <p:cNvPr id="16" name="AutoShape 18"/>
          <p:cNvSpPr>
            <a:spLocks noChangeShapeType="1"/>
          </p:cNvSpPr>
          <p:nvPr/>
        </p:nvSpPr>
        <p:spPr bwMode="auto">
          <a:xfrm>
            <a:off x="3344863" y="3014980"/>
            <a:ext cx="0" cy="635000"/>
          </a:xfrm>
          <a:prstGeom prst="straightConnector1">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IN"/>
          </a:p>
        </p:txBody>
      </p:sp>
      <p:sp>
        <p:nvSpPr>
          <p:cNvPr id="17" name="AutoShape 22"/>
          <p:cNvSpPr>
            <a:spLocks noChangeShapeType="1"/>
          </p:cNvSpPr>
          <p:nvPr/>
        </p:nvSpPr>
        <p:spPr bwMode="auto">
          <a:xfrm>
            <a:off x="3956050" y="2654618"/>
            <a:ext cx="0" cy="357187"/>
          </a:xfrm>
          <a:prstGeom prst="straightConnector1">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IN"/>
          </a:p>
        </p:txBody>
      </p:sp>
      <p:sp>
        <p:nvSpPr>
          <p:cNvPr id="18" name="AutoShape 10"/>
          <p:cNvSpPr>
            <a:spLocks noChangeShapeType="1"/>
          </p:cNvSpPr>
          <p:nvPr/>
        </p:nvSpPr>
        <p:spPr bwMode="auto">
          <a:xfrm>
            <a:off x="1912938" y="3014980"/>
            <a:ext cx="0" cy="635000"/>
          </a:xfrm>
          <a:prstGeom prst="straightConnector1">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IN"/>
          </a:p>
        </p:txBody>
      </p:sp>
      <p:sp>
        <p:nvSpPr>
          <p:cNvPr id="19" name="AutoShape 9"/>
          <p:cNvSpPr>
            <a:spLocks noChangeShapeType="1"/>
          </p:cNvSpPr>
          <p:nvPr/>
        </p:nvSpPr>
        <p:spPr bwMode="auto">
          <a:xfrm>
            <a:off x="2735263" y="3005455"/>
            <a:ext cx="0" cy="635000"/>
          </a:xfrm>
          <a:prstGeom prst="straightConnector1">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IN"/>
          </a:p>
        </p:txBody>
      </p:sp>
      <p:sp>
        <p:nvSpPr>
          <p:cNvPr id="20" name="AutoShape 8"/>
          <p:cNvSpPr>
            <a:spLocks noChangeShapeType="1"/>
          </p:cNvSpPr>
          <p:nvPr/>
        </p:nvSpPr>
        <p:spPr bwMode="auto">
          <a:xfrm>
            <a:off x="1936750" y="4954905"/>
            <a:ext cx="0" cy="635000"/>
          </a:xfrm>
          <a:prstGeom prst="straightConnector1">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IN"/>
          </a:p>
        </p:txBody>
      </p:sp>
      <p:sp>
        <p:nvSpPr>
          <p:cNvPr id="21" name="Text Box 27"/>
          <p:cNvSpPr txBox="1">
            <a:spLocks noChangeArrowheads="1"/>
          </p:cNvSpPr>
          <p:nvPr/>
        </p:nvSpPr>
        <p:spPr bwMode="auto">
          <a:xfrm>
            <a:off x="4657408" y="1260793"/>
            <a:ext cx="666750" cy="311150"/>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p>
            <a:pPr lvl="0" algn="ctr" fontAlgn="base">
              <a:buClrTx/>
              <a:buSzTx/>
              <a:buFontTx/>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rPr>
              <a:t>Vs HMI</a:t>
            </a:r>
          </a:p>
        </p:txBody>
      </p:sp>
      <p:sp>
        <p:nvSpPr>
          <p:cNvPr id="22" name="Text Box 24"/>
          <p:cNvSpPr txBox="1">
            <a:spLocks noChangeArrowheads="1"/>
          </p:cNvSpPr>
          <p:nvPr/>
        </p:nvSpPr>
        <p:spPr bwMode="auto">
          <a:xfrm>
            <a:off x="4657725" y="2258695"/>
            <a:ext cx="779780" cy="297815"/>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p>
            <a:pPr lvl="0" algn="ctr" fontAlgn="base">
              <a:buClrTx/>
              <a:buSzTx/>
              <a:buFontTx/>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rPr>
              <a:t>AX </a:t>
            </a:r>
            <a:r>
              <a:rPr lang="ru-RU" sz="1100" dirty="0" smtClean="0">
                <a:solidFill>
                  <a:schemeClr val="tx1"/>
                </a:solidFill>
                <a:latin typeface="Arial" panose="020B0604020202090204" pitchFamily="34" charset="0"/>
                <a:ea typeface="Arial" panose="020B0604020202090204" pitchFamily="34" charset="0"/>
                <a:cs typeface="Arial" panose="020B0604020202090204" pitchFamily="34" charset="0"/>
                <a:sym typeface="+mn-ea"/>
              </a:rPr>
              <a:t>ПЛК</a:t>
            </a:r>
            <a:endPar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endParaRPr>
          </a:p>
        </p:txBody>
      </p:sp>
      <p:sp>
        <p:nvSpPr>
          <p:cNvPr id="23" name="AutoShape 5"/>
          <p:cNvSpPr>
            <a:spLocks noChangeShapeType="1"/>
          </p:cNvSpPr>
          <p:nvPr/>
        </p:nvSpPr>
        <p:spPr bwMode="auto">
          <a:xfrm>
            <a:off x="3949700" y="3014980"/>
            <a:ext cx="0" cy="635000"/>
          </a:xfrm>
          <a:prstGeom prst="straightConnector1">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IN"/>
          </a:p>
        </p:txBody>
      </p:sp>
      <p:sp>
        <p:nvSpPr>
          <p:cNvPr id="24" name="AutoShape 4"/>
          <p:cNvSpPr>
            <a:spLocks noChangeShapeType="1"/>
          </p:cNvSpPr>
          <p:nvPr/>
        </p:nvSpPr>
        <p:spPr bwMode="auto">
          <a:xfrm>
            <a:off x="4559300" y="3005455"/>
            <a:ext cx="0" cy="635000"/>
          </a:xfrm>
          <a:prstGeom prst="straightConnector1">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IN"/>
          </a:p>
        </p:txBody>
      </p:sp>
      <p:sp>
        <p:nvSpPr>
          <p:cNvPr id="25" name="AutoShape 3"/>
          <p:cNvSpPr>
            <a:spLocks noChangeShapeType="1"/>
          </p:cNvSpPr>
          <p:nvPr/>
        </p:nvSpPr>
        <p:spPr bwMode="auto">
          <a:xfrm>
            <a:off x="5102225" y="3014980"/>
            <a:ext cx="0" cy="635000"/>
          </a:xfrm>
          <a:prstGeom prst="straightConnector1">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IN"/>
          </a:p>
        </p:txBody>
      </p:sp>
      <p:sp>
        <p:nvSpPr>
          <p:cNvPr id="26" name="AutoShape 2"/>
          <p:cNvSpPr>
            <a:spLocks noChangeShapeType="1"/>
          </p:cNvSpPr>
          <p:nvPr/>
        </p:nvSpPr>
        <p:spPr bwMode="auto">
          <a:xfrm>
            <a:off x="5645150" y="3014980"/>
            <a:ext cx="0" cy="635000"/>
          </a:xfrm>
          <a:prstGeom prst="straightConnector1">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IN"/>
          </a:p>
        </p:txBody>
      </p:sp>
      <p:sp>
        <p:nvSpPr>
          <p:cNvPr id="27" name="AutoShape 1"/>
          <p:cNvSpPr>
            <a:spLocks noChangeShapeType="1"/>
          </p:cNvSpPr>
          <p:nvPr/>
        </p:nvSpPr>
        <p:spPr bwMode="auto">
          <a:xfrm>
            <a:off x="6192838" y="3014980"/>
            <a:ext cx="0" cy="635000"/>
          </a:xfrm>
          <a:prstGeom prst="straightConnector1">
            <a:avLst/>
          </a:prstGeom>
          <a:noFill/>
          <a:ln w="19050">
            <a:solidFill>
              <a:srgbClr val="C00000"/>
            </a:solidFill>
            <a:round/>
            <a:tailEnd type="triangle" w="med" len="med"/>
          </a:ln>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en-IN"/>
          </a:p>
        </p:txBody>
      </p:sp>
      <p:sp>
        <p:nvSpPr>
          <p:cNvPr id="30" name="Text Box 24"/>
          <p:cNvSpPr txBox="1">
            <a:spLocks noChangeArrowheads="1"/>
          </p:cNvSpPr>
          <p:nvPr/>
        </p:nvSpPr>
        <p:spPr bwMode="auto">
          <a:xfrm>
            <a:off x="4097337" y="4669155"/>
            <a:ext cx="1092730" cy="635000"/>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p>
            <a:pPr lvl="0" algn="ctr" fontAlgn="base">
              <a:buClrTx/>
              <a:buSzTx/>
              <a:buFontTx/>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rPr>
              <a:t>AE1420</a:t>
            </a:r>
          </a:p>
          <a:p>
            <a:pPr lvl="0" algn="ctr" fontAlgn="base">
              <a:buClrTx/>
              <a:buSzTx/>
              <a:buFontTx/>
            </a:pPr>
            <a:r>
              <a:rPr lang="ru-RU"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rPr>
              <a:t>УДАЛЕННЫЕ </a:t>
            </a: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rPr>
              <a:t>IO</a:t>
            </a:r>
          </a:p>
        </p:txBody>
      </p:sp>
      <p:sp>
        <p:nvSpPr>
          <p:cNvPr id="31" name="Text Box 24"/>
          <p:cNvSpPr txBox="1">
            <a:spLocks noChangeArrowheads="1"/>
          </p:cNvSpPr>
          <p:nvPr/>
        </p:nvSpPr>
        <p:spPr bwMode="auto">
          <a:xfrm>
            <a:off x="612451" y="3908743"/>
            <a:ext cx="908374" cy="446085"/>
          </a:xfrm>
          <a:prstGeom prst="rect">
            <a:avLst/>
          </a:prstGeom>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1">
            <a:noAutofit/>
          </a:bodyPr>
          <a:lstStyle/>
          <a:p>
            <a:pPr lvl="0" algn="ctr" fontAlgn="base">
              <a:buClrTx/>
              <a:buSzTx/>
              <a:buFontTx/>
            </a:pPr>
            <a:r>
              <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rPr>
              <a:t>DA200</a:t>
            </a:r>
          </a:p>
          <a:p>
            <a:pPr lvl="0" algn="ctr" fontAlgn="base">
              <a:buClrTx/>
              <a:buSzTx/>
              <a:buFontTx/>
            </a:pPr>
            <a:r>
              <a:rPr lang="ru-RU" sz="1100" dirty="0" smtClean="0">
                <a:solidFill>
                  <a:schemeClr val="tx1"/>
                </a:solidFill>
                <a:latin typeface="Arial" panose="020B0604020202090204" pitchFamily="34" charset="0"/>
                <a:ea typeface="Arial" panose="020B0604020202090204" pitchFamily="34" charset="0"/>
                <a:cs typeface="Arial" panose="020B0604020202090204" pitchFamily="34" charset="0"/>
                <a:sym typeface="+mn-ea"/>
              </a:rPr>
              <a:t>Серво</a:t>
            </a:r>
            <a:endParaRPr lang="en-US" sz="1100" dirty="0">
              <a:solidFill>
                <a:schemeClr val="tx1"/>
              </a:solidFill>
              <a:latin typeface="Arial" panose="020B0604020202090204" pitchFamily="34" charset="0"/>
              <a:ea typeface="Arial" panose="020B0604020202090204" pitchFamily="34" charset="0"/>
              <a:cs typeface="Arial" panose="020B0604020202090204" pitchFamily="34" charset="0"/>
              <a:sym typeface="+mn-ea"/>
            </a:endParaRPr>
          </a:p>
        </p:txBody>
      </p:sp>
      <p:sp>
        <p:nvSpPr>
          <p:cNvPr id="33" name="Rectangle 32"/>
          <p:cNvSpPr>
            <a:spLocks noChangeArrowheads="1"/>
          </p:cNvSpPr>
          <p:nvPr/>
        </p:nvSpPr>
        <p:spPr bwMode="auto">
          <a:xfrm>
            <a:off x="2204132" y="2456749"/>
            <a:ext cx="1175656" cy="706755"/>
          </a:xfrm>
          <a:prstGeom prst="rect">
            <a:avLst/>
          </a:prstGeom>
          <a:noFill/>
          <a:ln w="9525">
            <a:noFill/>
            <a:miter lim="800000"/>
          </a:ln>
          <a:effectLst/>
        </p:spPr>
        <p:txBody>
          <a:bodyPr vert="horz" wrap="square" lIns="91440" tIns="45720" rIns="91440" bIns="45720" numCol="1" anchor="ctr"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tab pos="2298700" algn="l"/>
                <a:tab pos="2749550" algn="ctr"/>
              </a:tabLst>
            </a:pPr>
            <a:r>
              <a:rPr kumimoji="0" lang="en-US" sz="1100" b="0" i="0" u="none" strike="noStrike" cap="none" normalizeH="0" baseline="0" dirty="0">
                <a:ln>
                  <a:noFill/>
                </a:ln>
                <a:solidFill>
                  <a:schemeClr val="tx1"/>
                </a:solidFill>
                <a:effectLst/>
                <a:latin typeface="Arial" panose="020B0604020202090204" pitchFamily="34" charset="0"/>
                <a:ea typeface="Arial" panose="020B0604020202090204" pitchFamily="34" charset="0"/>
                <a:cs typeface="Arial" panose="020B0604020202090204" pitchFamily="34" charset="0"/>
              </a:rPr>
              <a:t>                                      </a:t>
            </a:r>
            <a:r>
              <a:rPr lang="en-US" sz="1100" dirty="0">
                <a:latin typeface="Arial" panose="020B0604020202090204" pitchFamily="34" charset="0"/>
                <a:ea typeface="Arial" panose="020B0604020202090204" pitchFamily="34" charset="0"/>
                <a:cs typeface="Arial" panose="020B0604020202090204" pitchFamily="34" charset="0"/>
              </a:rPr>
              <a:t>ETHERCAT</a:t>
            </a:r>
            <a:endParaRPr kumimoji="0" lang="en-US" sz="11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98700" algn="l"/>
                <a:tab pos="2749550" algn="ctr"/>
              </a:tabLst>
            </a:pPr>
            <a:endParaRPr kumimoji="0" lang="en-US" sz="1800" b="0" i="0" u="none" strike="noStrike" cap="none" normalizeH="0" baseline="0" dirty="0">
              <a:ln>
                <a:noFill/>
              </a:ln>
              <a:solidFill>
                <a:schemeClr val="tx1"/>
              </a:solidFill>
              <a:effectLst/>
              <a:latin typeface="Arial" panose="020B0604020202090204" pitchFamily="34" charset="0"/>
              <a:cs typeface="Arial" panose="020B0604020202090204" pitchFamily="34" charset="0"/>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4224" y="1137071"/>
            <a:ext cx="4520248" cy="2541483"/>
          </a:xfrm>
          <a:prstGeom prst="rect">
            <a:avLst/>
          </a:prstGeom>
          <a:noFill/>
          <a:ln>
            <a:noFill/>
          </a:ln>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3749" y="3721523"/>
            <a:ext cx="4520247" cy="2541482"/>
          </a:xfrm>
          <a:prstGeom prst="rect">
            <a:avLst/>
          </a:prstGeom>
          <a:noFill/>
          <a:ln>
            <a:noFill/>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5"/>
          </p:nvPr>
        </p:nvSpPr>
        <p:spPr>
          <a:xfrm>
            <a:off x="570230" y="1088218"/>
            <a:ext cx="1301959" cy="369332"/>
          </a:xfrm>
        </p:spPr>
        <p:txBody>
          <a:bodyPr/>
          <a:lstStyle/>
          <a:p>
            <a:pPr algn="l"/>
            <a:r>
              <a:rPr lang="ru-RU" altLang="zh-CN" dirty="0" smtClean="0">
                <a:solidFill>
                  <a:schemeClr val="bg1"/>
                </a:solidFill>
                <a:cs typeface="Arial" panose="020B0604020202090204" pitchFamily="34" charset="0"/>
                <a:sym typeface="+mn-ea"/>
              </a:rPr>
              <a:t>Функции</a:t>
            </a:r>
            <a:endParaRPr lang="en-US" altLang="zh-CN" dirty="0">
              <a:solidFill>
                <a:schemeClr val="bg1"/>
              </a:solidFill>
              <a:cs typeface="Arial" panose="020B0604020202090204" pitchFamily="34" charset="0"/>
              <a:sym typeface="+mn-ea"/>
            </a:endParaRPr>
          </a:p>
        </p:txBody>
      </p:sp>
      <p:sp>
        <p:nvSpPr>
          <p:cNvPr id="7" name="文本占位符 6"/>
          <p:cNvSpPr>
            <a:spLocks noGrp="1"/>
          </p:cNvSpPr>
          <p:nvPr>
            <p:ph type="body" sz="quarter" idx="13"/>
          </p:nvPr>
        </p:nvSpPr>
        <p:spPr/>
        <p:txBody>
          <a:bodyPr/>
          <a:lstStyle/>
          <a:p>
            <a:r>
              <a:rPr lang="ru-RU" altLang="zh-CN" dirty="0" err="1" smtClean="0">
                <a:solidFill>
                  <a:srgbClr val="0081CC"/>
                </a:solidFill>
                <a:cs typeface="Arial" panose="020B0604020202090204" pitchFamily="34" charset="0"/>
                <a:sym typeface="+mn-ea"/>
              </a:rPr>
              <a:t>Ротогравюрная</a:t>
            </a:r>
            <a:r>
              <a:rPr lang="ru-RU" altLang="zh-CN" dirty="0" smtClean="0">
                <a:solidFill>
                  <a:srgbClr val="0081CC"/>
                </a:solidFill>
                <a:cs typeface="Arial" panose="020B0604020202090204" pitchFamily="34" charset="0"/>
                <a:sym typeface="+mn-ea"/>
              </a:rPr>
              <a:t> печатная машина</a:t>
            </a:r>
            <a:endParaRPr lang="zh-CN" altLang="en-US" dirty="0"/>
          </a:p>
        </p:txBody>
      </p:sp>
      <p:sp>
        <p:nvSpPr>
          <p:cNvPr id="8" name="文本占位符 7"/>
          <p:cNvSpPr>
            <a:spLocks noGrp="1"/>
          </p:cNvSpPr>
          <p:nvPr>
            <p:ph type="body" sz="quarter" idx="14"/>
          </p:nvPr>
        </p:nvSpPr>
        <p:spPr/>
        <p:txBody>
          <a:bodyPr/>
          <a:lstStyle/>
          <a:p>
            <a:pPr>
              <a:buFont typeface="Wingdings" panose="05000000000000000000" charset="0"/>
              <a:buChar char=""/>
            </a:pPr>
            <a:r>
              <a:rPr lang="ru-RU" sz="1400" dirty="0">
                <a:sym typeface="+mn-ea"/>
              </a:rPr>
              <a:t>В этом приложении мы можем работать и с обычными ПЛК, но с аналоговыми модулями AX с разрешением 24 бита, поэтому точность и ПИД-коррекция выше, чем у обычных ПЛК серии IVC и других фирменных ПЛК</a:t>
            </a:r>
            <a:r>
              <a:rPr lang="ru-RU" sz="1400" dirty="0" smtClean="0">
                <a:sym typeface="+mn-ea"/>
              </a:rPr>
              <a:t>.</a:t>
            </a:r>
          </a:p>
          <a:p>
            <a:pPr>
              <a:buFont typeface="Wingdings" panose="05000000000000000000" charset="0"/>
              <a:buChar char=""/>
            </a:pPr>
            <a:r>
              <a:rPr lang="ru-RU" sz="1400" dirty="0" smtClean="0">
                <a:sym typeface="+mn-ea"/>
              </a:rPr>
              <a:t>В </a:t>
            </a:r>
            <a:r>
              <a:rPr lang="ru-RU" sz="1400" dirty="0">
                <a:sym typeface="+mn-ea"/>
              </a:rPr>
              <a:t>этой </a:t>
            </a:r>
            <a:r>
              <a:rPr lang="ru-RU" sz="1400" dirty="0" err="1" smtClean="0">
                <a:sym typeface="+mn-ea"/>
              </a:rPr>
              <a:t>сервосистеме</a:t>
            </a:r>
            <a:r>
              <a:rPr lang="ru-RU" sz="1400" dirty="0" smtClean="0">
                <a:sym typeface="+mn-ea"/>
              </a:rPr>
              <a:t> </a:t>
            </a:r>
            <a:r>
              <a:rPr lang="ru-RU" sz="1400" dirty="0">
                <a:sym typeface="+mn-ea"/>
              </a:rPr>
              <a:t>мы можем легко реализовать через </a:t>
            </a:r>
            <a:r>
              <a:rPr lang="ru-RU" sz="1400" dirty="0" err="1">
                <a:sym typeface="+mn-ea"/>
              </a:rPr>
              <a:t>EtherCAT</a:t>
            </a:r>
            <a:r>
              <a:rPr lang="ru-RU" sz="1400" dirty="0">
                <a:sym typeface="+mn-ea"/>
              </a:rPr>
              <a:t> с большей точностью</a:t>
            </a:r>
            <a:r>
              <a:rPr lang="ru-RU" sz="1400" dirty="0" smtClean="0">
                <a:sym typeface="+mn-ea"/>
              </a:rPr>
              <a:t>.</a:t>
            </a:r>
          </a:p>
          <a:p>
            <a:pPr>
              <a:buFont typeface="Wingdings" panose="05000000000000000000" charset="0"/>
              <a:buChar char=""/>
            </a:pPr>
            <a:r>
              <a:rPr lang="ru-RU" sz="1400" dirty="0" smtClean="0">
                <a:sym typeface="+mn-ea"/>
              </a:rPr>
              <a:t>Это </a:t>
            </a:r>
            <a:r>
              <a:rPr lang="ru-RU" sz="1400" dirty="0">
                <a:sym typeface="+mn-ea"/>
              </a:rPr>
              <a:t>экономичное решение, которое мы можем легко внедрить там, где проблема с затратами сравнима с системами </a:t>
            </a:r>
            <a:r>
              <a:rPr lang="ru-RU" sz="1400" dirty="0" err="1">
                <a:sym typeface="+mn-ea"/>
              </a:rPr>
              <a:t>Delta</a:t>
            </a:r>
            <a:r>
              <a:rPr lang="ru-RU" sz="1400" dirty="0">
                <a:sym typeface="+mn-ea"/>
              </a:rPr>
              <a:t> и </a:t>
            </a:r>
            <a:r>
              <a:rPr lang="ru-RU" sz="1400" dirty="0" err="1" smtClean="0">
                <a:sym typeface="+mn-ea"/>
              </a:rPr>
              <a:t>Schneider</a:t>
            </a:r>
            <a:r>
              <a:rPr lang="ru-RU" sz="1400" dirty="0" smtClean="0">
                <a:sym typeface="+mn-ea"/>
              </a:rPr>
              <a:t>.</a:t>
            </a:r>
          </a:p>
          <a:p>
            <a:pPr>
              <a:buFont typeface="Wingdings" panose="05000000000000000000" charset="0"/>
              <a:buChar char=""/>
            </a:pPr>
            <a:r>
              <a:rPr lang="ru-RU" sz="1400" dirty="0" smtClean="0">
                <a:sym typeface="+mn-ea"/>
              </a:rPr>
              <a:t>Точность очень высока</a:t>
            </a:r>
            <a:r>
              <a:rPr lang="ru-RU" sz="1400" dirty="0">
                <a:sym typeface="+mn-ea"/>
              </a:rPr>
              <a:t>, а быстродействие также поддерживается в стандартном </a:t>
            </a:r>
            <a:r>
              <a:rPr lang="ru-RU" sz="1400" dirty="0" smtClean="0">
                <a:sym typeface="+mn-ea"/>
              </a:rPr>
              <a:t>режиме.</a:t>
            </a:r>
          </a:p>
          <a:p>
            <a:pPr>
              <a:buFont typeface="Wingdings" panose="05000000000000000000" charset="0"/>
              <a:buChar char=""/>
            </a:pPr>
            <a:r>
              <a:rPr lang="ru-RU" sz="1400" dirty="0" smtClean="0">
                <a:sym typeface="+mn-ea"/>
              </a:rPr>
              <a:t>Связь </a:t>
            </a:r>
            <a:r>
              <a:rPr lang="ru-RU" sz="1400" dirty="0">
                <a:sym typeface="+mn-ea"/>
              </a:rPr>
              <a:t>между ПЛК и приводами осуществляется по каналам связи, что позволяет сократить количество внешних подключений и упростить поиск неисправностей</a:t>
            </a:r>
            <a:r>
              <a:rPr lang="en-US" sz="1400" dirty="0" smtClean="0">
                <a:sym typeface="+mn-ea"/>
              </a:rPr>
              <a:t>. </a:t>
            </a:r>
            <a:endParaRPr lang="en-US" sz="1400" dirty="0"/>
          </a:p>
          <a:p>
            <a:endParaRPr lang="zh-CN" alt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9970" y="4338320"/>
            <a:ext cx="3364230" cy="2058670"/>
          </a:xfrm>
          <a:prstGeom prst="rect">
            <a:avLst/>
          </a:prstGeom>
          <a:noFill/>
          <a:ln>
            <a:no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t="5771" b="18618"/>
          <a:stretch>
            <a:fillRect/>
          </a:stretch>
        </p:blipFill>
        <p:spPr bwMode="auto">
          <a:xfrm>
            <a:off x="7480935" y="4338320"/>
            <a:ext cx="1530985" cy="2058035"/>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t="15528" b="8975"/>
          <a:stretch>
            <a:fillRect/>
          </a:stretch>
        </p:blipFill>
        <p:spPr bwMode="auto">
          <a:xfrm>
            <a:off x="5805805" y="4338320"/>
            <a:ext cx="1533525" cy="205867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0" y="0"/>
            <a:ext cx="12192000" cy="6858000"/>
          </a:xfrm>
          <a:prstGeom prst="rect">
            <a:avLst/>
          </a:prstGeom>
          <a:gradFill>
            <a:gsLst>
              <a:gs pos="0">
                <a:srgbClr val="0087EA">
                  <a:lumMod val="97000"/>
                </a:srgbClr>
              </a:gs>
              <a:gs pos="35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Arial" panose="020B0604020202090204" pitchFamily="34" charset="0"/>
              <a:cs typeface="Arial" panose="020B0604020202090204" pitchFamily="34" charset="0"/>
            </a:endParaRPr>
          </a:p>
        </p:txBody>
      </p:sp>
      <p:sp>
        <p:nvSpPr>
          <p:cNvPr id="3" name="文本框 2"/>
          <p:cNvSpPr txBox="1"/>
          <p:nvPr>
            <p:custDataLst>
              <p:tags r:id="rId1"/>
            </p:custDataLst>
          </p:nvPr>
        </p:nvSpPr>
        <p:spPr>
          <a:xfrm>
            <a:off x="1479885" y="1648326"/>
            <a:ext cx="9901990" cy="1323439"/>
          </a:xfrm>
          <a:prstGeom prst="rect">
            <a:avLst/>
          </a:prstGeom>
          <a:noFill/>
        </p:spPr>
        <p:txBody>
          <a:bodyPr wrap="square" rtlCol="0">
            <a:spAutoFit/>
          </a:bodyPr>
          <a:lstStyle/>
          <a:p>
            <a:r>
              <a:rPr lang="ru-RU" altLang="zh-CN" sz="4000" b="1" dirty="0">
                <a:solidFill>
                  <a:schemeClr val="bg1"/>
                </a:solidFill>
                <a:latin typeface="Arial" panose="020B0604020202090204" pitchFamily="34" charset="0"/>
                <a:cs typeface="Arial" panose="020B0604020202090204" pitchFamily="34" charset="0"/>
              </a:rPr>
              <a:t>Ваш надежный поставщик решений для автоматизации промышленности</a:t>
            </a:r>
            <a:endParaRPr lang="zh-CN" altLang="en-US" sz="4000" b="1" dirty="0">
              <a:solidFill>
                <a:schemeClr val="bg1"/>
              </a:solidFill>
              <a:latin typeface="Arial" panose="020B0604020202090204" pitchFamily="34" charset="0"/>
              <a:cs typeface="Arial" panose="020B0604020202090204" pitchFamily="34" charset="0"/>
            </a:endParaRPr>
          </a:p>
        </p:txBody>
      </p:sp>
      <p:pic>
        <p:nvPicPr>
          <p:cNvPr id="2" name="图片 1" descr="LOGO"/>
          <p:cNvPicPr>
            <a:picLocks noChangeAspect="1"/>
          </p:cNvPicPr>
          <p:nvPr>
            <p:custDataLst>
              <p:tags r:id="rId2"/>
            </p:custDataLst>
          </p:nvPr>
        </p:nvPicPr>
        <p:blipFill>
          <a:blip r:embed="rId5"/>
          <a:stretch>
            <a:fillRect/>
          </a:stretch>
        </p:blipFill>
        <p:spPr>
          <a:xfrm>
            <a:off x="478790" y="346075"/>
            <a:ext cx="955040" cy="40068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ru-RU" altLang="zh-CN" dirty="0" smtClean="0">
                <a:solidFill>
                  <a:srgbClr val="0081CC"/>
                </a:solidFill>
                <a:cs typeface="Arial" panose="020B0604020202090204" pitchFamily="34" charset="0"/>
                <a:sym typeface="+mn-ea"/>
              </a:rPr>
              <a:t>Упаковка</a:t>
            </a:r>
            <a:endParaRPr lang="en-US" altLang="zh-CN" dirty="0">
              <a:solidFill>
                <a:srgbClr val="0081CC"/>
              </a:solidFill>
              <a:cs typeface="Arial" panose="020B0604020202090204" pitchFamily="34" charset="0"/>
              <a:sym typeface="+mn-ea"/>
            </a:endParaRPr>
          </a:p>
        </p:txBody>
      </p:sp>
      <p:sp>
        <p:nvSpPr>
          <p:cNvPr id="9" name="AutoShape 6" descr="http://img2.imgtn.bdimg.com/it/u=3870553320,3306842&amp;fm=27&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0" name="AutoShape 8" descr="http://img2.imgtn.bdimg.com/it/u=3870553320,3306842&amp;fm=27&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8" name="Rectangle 7"/>
          <p:cNvSpPr/>
          <p:nvPr/>
        </p:nvSpPr>
        <p:spPr>
          <a:xfrm>
            <a:off x="459740" y="883285"/>
            <a:ext cx="11281410" cy="4819781"/>
          </a:xfrm>
          <a:prstGeom prst="rect">
            <a:avLst/>
          </a:prstGeom>
        </p:spPr>
        <p:txBody>
          <a:bodyPr wrap="square">
            <a:spAutoFit/>
          </a:bodyPr>
          <a:lstStyle/>
          <a:p>
            <a:pPr marL="285750" indent="-285750">
              <a:lnSpc>
                <a:spcPct val="120000"/>
              </a:lnSpc>
              <a:spcBef>
                <a:spcPts val="0"/>
              </a:spcBef>
              <a:spcAft>
                <a:spcPts val="0"/>
              </a:spcAft>
              <a:buClr>
                <a:srgbClr val="0081CC"/>
              </a:buClr>
              <a:buFont typeface="Arial" panose="020B0604020202090204" pitchFamily="34" charset="0"/>
              <a:buChar char=""/>
            </a:pPr>
            <a:r>
              <a:rPr lang="ru-RU" sz="1600" dirty="0">
                <a:latin typeface="Arial" panose="020B0604020202090204" pitchFamily="34" charset="0"/>
                <a:cs typeface="Arial" panose="020B0604020202090204" pitchFamily="34" charset="0"/>
              </a:rPr>
              <a:t>Пищевая и упаковочная промышленность в Индии становится все более прибыльной. На ее долю приходится около 3% ВВП Индии и почти 2/3 всего розничного рынка страны. Оборудование для упаковки одного пищевого продукта или напитка может сильно отличаться от оборудования для упаковки любого другого пищевого продукта или напитка.  Машины для ополаскивания бутылок, наполнители для жидкостей и оборудование для укупорки для системы упаковки пищевых продуктов и/или напитков будут изготовлены специально для упаковываемого продукта. Оборудование играет все более важную роль в упаковке продуктов питания и </a:t>
            </a:r>
            <a:r>
              <a:rPr lang="ru-RU" sz="1600" dirty="0" smtClean="0">
                <a:latin typeface="Arial" panose="020B0604020202090204" pitchFamily="34" charset="0"/>
                <a:cs typeface="Arial" panose="020B0604020202090204" pitchFamily="34" charset="0"/>
              </a:rPr>
              <a:t>напитков</a:t>
            </a:r>
            <a:r>
              <a:rPr lang="en-US" sz="1600" dirty="0" smtClean="0">
                <a:latin typeface="Arial" panose="020B0604020202090204" pitchFamily="34" charset="0"/>
                <a:cs typeface="Arial" panose="020B0604020202090204" pitchFamily="34" charset="0"/>
              </a:rPr>
              <a:t>:</a:t>
            </a:r>
            <a:endParaRPr lang="en-US" sz="1600" dirty="0">
              <a:latin typeface="Arial" panose="020B0604020202090204" pitchFamily="34" charset="0"/>
              <a:cs typeface="Arial" panose="020B0604020202090204" pitchFamily="34" charset="0"/>
            </a:endParaRPr>
          </a:p>
          <a:p>
            <a:pPr>
              <a:lnSpc>
                <a:spcPct val="120000"/>
              </a:lnSpc>
              <a:spcBef>
                <a:spcPts val="0"/>
              </a:spcBef>
              <a:spcAft>
                <a:spcPts val="0"/>
              </a:spcAft>
            </a:pPr>
            <a:endParaRPr lang="en-US" sz="1600" dirty="0">
              <a:latin typeface="Arial" panose="020B0604020202090204" pitchFamily="34" charset="0"/>
              <a:cs typeface="Arial" panose="020B0604020202090204" pitchFamily="34" charset="0"/>
            </a:endParaRPr>
          </a:p>
          <a:p>
            <a:pPr marL="342900" indent="-342900">
              <a:lnSpc>
                <a:spcPct val="120000"/>
              </a:lnSpc>
              <a:spcBef>
                <a:spcPts val="0"/>
              </a:spcBef>
              <a:spcAft>
                <a:spcPts val="0"/>
              </a:spcAft>
              <a:buClr>
                <a:srgbClr val="0081CC"/>
              </a:buClr>
              <a:buFont typeface="+mj-lt"/>
              <a:buAutoNum type="arabicPeriod"/>
            </a:pPr>
            <a:r>
              <a:rPr lang="ru-RU" sz="1600" dirty="0">
                <a:latin typeface="Arial" panose="020B0604020202090204" pitchFamily="34" charset="0"/>
                <a:cs typeface="Arial" panose="020B0604020202090204" pitchFamily="34" charset="0"/>
              </a:rPr>
              <a:t>Повысьте производительность труда. Упаковочные машины для раздвижной упаковки в блистеры работают намного быстрее, чем упаковочные машины для ручной упаковки</a:t>
            </a:r>
            <a:r>
              <a:rPr lang="ru-RU" sz="1600" dirty="0" smtClean="0">
                <a:latin typeface="Arial" panose="020B0604020202090204" pitchFamily="34" charset="0"/>
                <a:cs typeface="Arial" panose="020B0604020202090204" pitchFamily="34" charset="0"/>
              </a:rPr>
              <a:t>. </a:t>
            </a:r>
          </a:p>
          <a:p>
            <a:pPr marL="342900" indent="-342900">
              <a:lnSpc>
                <a:spcPct val="120000"/>
              </a:lnSpc>
              <a:spcBef>
                <a:spcPts val="0"/>
              </a:spcBef>
              <a:spcAft>
                <a:spcPts val="0"/>
              </a:spcAft>
              <a:buClr>
                <a:srgbClr val="0081CC"/>
              </a:buClr>
              <a:buFont typeface="+mj-lt"/>
              <a:buAutoNum type="arabicPeriod"/>
            </a:pPr>
            <a:r>
              <a:rPr lang="ru-RU" sz="1600" dirty="0" smtClean="0">
                <a:latin typeface="Arial" panose="020B0604020202090204" pitchFamily="34" charset="0"/>
                <a:cs typeface="Arial" panose="020B0604020202090204" pitchFamily="34" charset="0"/>
              </a:rPr>
              <a:t>Механическая </a:t>
            </a:r>
            <a:r>
              <a:rPr lang="ru-RU" sz="1600" dirty="0">
                <a:latin typeface="Arial" panose="020B0604020202090204" pitchFamily="34" charset="0"/>
                <a:cs typeface="Arial" panose="020B0604020202090204" pitchFamily="34" charset="0"/>
              </a:rPr>
              <a:t>упаковка особенно важна для обеспечения однородности упаковки экспортируемых товаров</a:t>
            </a:r>
            <a:r>
              <a:rPr lang="ru-RU" sz="1600" dirty="0" smtClean="0">
                <a:latin typeface="Arial" panose="020B0604020202090204" pitchFamily="34" charset="0"/>
                <a:cs typeface="Arial" panose="020B0604020202090204" pitchFamily="34" charset="0"/>
              </a:rPr>
              <a:t>.</a:t>
            </a:r>
          </a:p>
          <a:p>
            <a:pPr marL="342900" indent="-342900">
              <a:lnSpc>
                <a:spcPct val="120000"/>
              </a:lnSpc>
              <a:spcBef>
                <a:spcPts val="0"/>
              </a:spcBef>
              <a:spcAft>
                <a:spcPts val="0"/>
              </a:spcAft>
              <a:buClr>
                <a:srgbClr val="0081CC"/>
              </a:buClr>
              <a:buFont typeface="+mj-lt"/>
              <a:buAutoNum type="arabicPeriod"/>
            </a:pPr>
            <a:r>
              <a:rPr lang="ru-RU" sz="1600" dirty="0" smtClean="0">
                <a:latin typeface="Arial" panose="020B0604020202090204" pitchFamily="34" charset="0"/>
                <a:cs typeface="Arial" panose="020B0604020202090204" pitchFamily="34" charset="0"/>
              </a:rPr>
              <a:t>Важно выполнение </a:t>
            </a:r>
            <a:r>
              <a:rPr lang="ru-RU" sz="1600" dirty="0">
                <a:latin typeface="Arial" panose="020B0604020202090204" pitchFamily="34" charset="0"/>
                <a:cs typeface="Arial" panose="020B0604020202090204" pitchFamily="34" charset="0"/>
              </a:rPr>
              <a:t>специальных требований, таких как вакуумная упаковка, надувная упаковка, упаковка из кожи и упаковка под давлением</a:t>
            </a:r>
            <a:r>
              <a:rPr lang="ru-RU" sz="1600" dirty="0" smtClean="0">
                <a:latin typeface="Arial" panose="020B0604020202090204" pitchFamily="34" charset="0"/>
                <a:cs typeface="Arial" panose="020B0604020202090204" pitchFamily="34" charset="0"/>
              </a:rPr>
              <a:t>.</a:t>
            </a:r>
          </a:p>
          <a:p>
            <a:pPr marL="342900" indent="-342900">
              <a:lnSpc>
                <a:spcPct val="120000"/>
              </a:lnSpc>
              <a:spcBef>
                <a:spcPts val="0"/>
              </a:spcBef>
              <a:spcAft>
                <a:spcPts val="0"/>
              </a:spcAft>
              <a:buClr>
                <a:srgbClr val="0081CC"/>
              </a:buClr>
              <a:buFont typeface="+mj-lt"/>
              <a:buAutoNum type="arabicPeriod"/>
            </a:pPr>
            <a:r>
              <a:rPr lang="ru-RU" sz="1600" dirty="0" smtClean="0">
                <a:latin typeface="Arial" panose="020B0604020202090204" pitchFamily="34" charset="0"/>
                <a:cs typeface="Arial" panose="020B0604020202090204" pitchFamily="34" charset="0"/>
              </a:rPr>
              <a:t>Сократите </a:t>
            </a:r>
            <a:r>
              <a:rPr lang="ru-RU" sz="1600" dirty="0">
                <a:latin typeface="Arial" panose="020B0604020202090204" pitchFamily="34" charset="0"/>
                <a:cs typeface="Arial" panose="020B0604020202090204" pitchFamily="34" charset="0"/>
              </a:rPr>
              <a:t>трудозатраты и улучшите условия работы с крупногабаритными/тяжелыми продуктами</a:t>
            </a:r>
            <a:r>
              <a:rPr lang="ru-RU" sz="1600" dirty="0" smtClean="0">
                <a:latin typeface="Arial" panose="020B0604020202090204" pitchFamily="34" charset="0"/>
                <a:cs typeface="Arial" panose="020B0604020202090204" pitchFamily="34" charset="0"/>
              </a:rPr>
              <a:t>.</a:t>
            </a:r>
          </a:p>
          <a:p>
            <a:pPr marL="342900" indent="-342900">
              <a:lnSpc>
                <a:spcPct val="120000"/>
              </a:lnSpc>
              <a:spcBef>
                <a:spcPts val="0"/>
              </a:spcBef>
              <a:spcAft>
                <a:spcPts val="0"/>
              </a:spcAft>
              <a:buClr>
                <a:srgbClr val="0081CC"/>
              </a:buClr>
              <a:buFont typeface="+mj-lt"/>
              <a:buAutoNum type="arabicPeriod"/>
            </a:pPr>
            <a:r>
              <a:rPr lang="ru-RU" sz="1600" dirty="0" smtClean="0">
                <a:latin typeface="Arial" panose="020B0604020202090204" pitchFamily="34" charset="0"/>
                <a:cs typeface="Arial" panose="020B0604020202090204" pitchFamily="34" charset="0"/>
              </a:rPr>
              <a:t>Сократите </a:t>
            </a:r>
            <a:r>
              <a:rPr lang="ru-RU" sz="1600" dirty="0">
                <a:latin typeface="Arial" panose="020B0604020202090204" pitchFamily="34" charset="0"/>
                <a:cs typeface="Arial" panose="020B0604020202090204" pitchFamily="34" charset="0"/>
              </a:rPr>
              <a:t>затраты на упаковку и хранение сыпучих продуктов, таких как хлопок, табак, шелк, лен и т.д</a:t>
            </a:r>
            <a:r>
              <a:rPr lang="ru-RU" sz="1600" dirty="0" smtClean="0">
                <a:latin typeface="Arial" panose="020B0604020202090204" pitchFamily="34" charset="0"/>
                <a:cs typeface="Arial" panose="020B0604020202090204" pitchFamily="34" charset="0"/>
              </a:rPr>
              <a:t>. </a:t>
            </a:r>
          </a:p>
          <a:p>
            <a:pPr marL="342900" indent="-342900">
              <a:lnSpc>
                <a:spcPct val="120000"/>
              </a:lnSpc>
              <a:spcBef>
                <a:spcPts val="0"/>
              </a:spcBef>
              <a:spcAft>
                <a:spcPts val="0"/>
              </a:spcAft>
              <a:buClr>
                <a:srgbClr val="0081CC"/>
              </a:buClr>
              <a:buFont typeface="+mj-lt"/>
              <a:buAutoNum type="arabicPeriod"/>
            </a:pPr>
            <a:r>
              <a:rPr lang="ru-RU" sz="1600" dirty="0" smtClean="0">
                <a:latin typeface="Arial" panose="020B0604020202090204" pitchFamily="34" charset="0"/>
                <a:cs typeface="Arial" panose="020B0604020202090204" pitchFamily="34" charset="0"/>
              </a:rPr>
              <a:t>Надежно </a:t>
            </a:r>
            <a:r>
              <a:rPr lang="ru-RU" sz="1600" dirty="0">
                <a:latin typeface="Arial" panose="020B0604020202090204" pitchFamily="34" charset="0"/>
                <a:cs typeface="Arial" panose="020B0604020202090204" pitchFamily="34" charset="0"/>
              </a:rPr>
              <a:t>обеспечьте гигиену продукта, исключив контакт рук с пищевыми продуктами и лекарствами</a:t>
            </a:r>
            <a:r>
              <a:rPr lang="en-US" sz="1600" dirty="0" smtClean="0">
                <a:latin typeface="Arial" panose="020B0604020202090204" pitchFamily="34" charset="0"/>
                <a:cs typeface="Arial" panose="020B0604020202090204" pitchFamily="34" charset="0"/>
              </a:rPr>
              <a:t>.</a:t>
            </a:r>
            <a:endParaRPr lang="en-US" sz="1600" dirty="0">
              <a:latin typeface="Arial" panose="020B0604020202090204" pitchFamily="34" charset="0"/>
              <a:cs typeface="Arial" panose="020B0604020202090204" pitchFamily="34" charset="0"/>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ru-RU" altLang="zh-CN" dirty="0" smtClean="0">
                <a:solidFill>
                  <a:srgbClr val="0081CC"/>
                </a:solidFill>
                <a:cs typeface="Arial" panose="020B0604020202090204" pitchFamily="34" charset="0"/>
                <a:sym typeface="+mn-ea"/>
              </a:rPr>
              <a:t>Печать</a:t>
            </a:r>
            <a:endParaRPr lang="en-US" altLang="zh-CN" dirty="0">
              <a:solidFill>
                <a:srgbClr val="0081CC"/>
              </a:solidFill>
              <a:cs typeface="Arial" panose="020B0604020202090204" pitchFamily="34" charset="0"/>
              <a:sym typeface="+mn-ea"/>
            </a:endParaRPr>
          </a:p>
        </p:txBody>
      </p:sp>
      <p:sp>
        <p:nvSpPr>
          <p:cNvPr id="9" name="AutoShape 6" descr="http://img2.imgtn.bdimg.com/it/u=3870553320,3306842&amp;fm=27&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0" name="AutoShape 8" descr="http://img2.imgtn.bdimg.com/it/u=3870553320,3306842&amp;fm=27&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8" name="Rectangle 7"/>
          <p:cNvSpPr/>
          <p:nvPr/>
        </p:nvSpPr>
        <p:spPr>
          <a:xfrm>
            <a:off x="460375" y="821055"/>
            <a:ext cx="11206480" cy="5789295"/>
          </a:xfrm>
          <a:prstGeom prst="rect">
            <a:avLst/>
          </a:prstGeom>
        </p:spPr>
        <p:txBody>
          <a:bodyPr wrap="square">
            <a:noAutofit/>
          </a:bodyPr>
          <a:lstStyle/>
          <a:p>
            <a:pPr marL="285750" indent="-285750">
              <a:lnSpc>
                <a:spcPct val="120000"/>
              </a:lnSpc>
              <a:spcBef>
                <a:spcPts val="0"/>
              </a:spcBef>
              <a:spcAft>
                <a:spcPts val="0"/>
              </a:spcAft>
              <a:buClr>
                <a:srgbClr val="0081CC"/>
              </a:buClr>
              <a:buFont typeface="Arial" panose="020B0604020202090204" pitchFamily="34" charset="0"/>
              <a:buChar char=""/>
            </a:pPr>
            <a:r>
              <a:rPr lang="ru-RU" sz="1600" dirty="0">
                <a:latin typeface="Arial" panose="020B0604020202090204" pitchFamily="34" charset="0"/>
                <a:cs typeface="Arial" panose="020B0604020202090204" pitchFamily="34" charset="0"/>
              </a:rPr>
              <a:t>Объем рынка коммерческой печати в Индии в 2022 году достиг 33,2 миллиарда долларов США. Международная исследовательская и консалтинговая группа по анализу рынка (IMARC) ожидает, что к 2028 году объем рынка достигнет 41,6 млрд долларов США, а совокупный годовой темп роста (CAGR) составит 3,4% в 2023-2028 годах</a:t>
            </a:r>
            <a:r>
              <a:rPr lang="en-US" sz="1600" dirty="0" smtClean="0">
                <a:latin typeface="Arial" panose="020B0604020202090204" pitchFamily="34" charset="0"/>
                <a:cs typeface="Arial" panose="020B0604020202090204" pitchFamily="34" charset="0"/>
              </a:rPr>
              <a:t>.</a:t>
            </a:r>
            <a:endParaRPr lang="en-US" sz="1600" dirty="0">
              <a:latin typeface="Arial" panose="020B0604020202090204" pitchFamily="34" charset="0"/>
              <a:cs typeface="Arial" panose="020B0604020202090204" pitchFamily="34" charset="0"/>
            </a:endParaRPr>
          </a:p>
          <a:p>
            <a:pPr marL="285750" indent="-285750">
              <a:lnSpc>
                <a:spcPct val="120000"/>
              </a:lnSpc>
              <a:spcBef>
                <a:spcPts val="0"/>
              </a:spcBef>
              <a:spcAft>
                <a:spcPts val="0"/>
              </a:spcAft>
              <a:buClr>
                <a:srgbClr val="0081CC"/>
              </a:buClr>
              <a:buFont typeface="Arial" panose="020B0604020202090204" pitchFamily="34" charset="0"/>
              <a:buChar char=""/>
            </a:pPr>
            <a:r>
              <a:rPr lang="ru-RU" sz="1600" dirty="0">
                <a:latin typeface="Arial" panose="020B0604020202090204" pitchFamily="34" charset="0"/>
                <a:cs typeface="Arial" panose="020B0604020202090204" pitchFamily="34" charset="0"/>
              </a:rPr>
              <a:t>Изобретение печатной машины является признаком совершенствования технологии автоматизации работы человека. Это не только освобождает руки человека, снижает нагрузку, но и значительно повышает качество и эффективность печати. В настоящее время это одно из важнейших средств автоматизации. Отрасли в подсекторе полиграфии и сопутствующей вспомогательной деятельности печатают продукцию, такую как газеты, книги, этикетки, визитные карточки, канцелярские принадлежности, фирменные бланки и другие материалы, а также выполняют вспомогательные работы, такие как обработка изображений данных, услуги по изготовлению печатных форм и переплетное дело</a:t>
            </a:r>
            <a:r>
              <a:rPr lang="en-US" sz="1600" dirty="0" smtClean="0">
                <a:latin typeface="Arial" panose="020B0604020202090204" pitchFamily="34" charset="0"/>
                <a:cs typeface="Arial" panose="020B0604020202090204" pitchFamily="34" charset="0"/>
              </a:rPr>
              <a:t>. </a:t>
            </a:r>
            <a:endParaRPr lang="en-US" sz="1600" dirty="0">
              <a:latin typeface="Arial" panose="020B0604020202090204" pitchFamily="34" charset="0"/>
              <a:cs typeface="Arial" panose="020B0604020202090204" pitchFamily="34" charset="0"/>
            </a:endParaRPr>
          </a:p>
          <a:p>
            <a:pPr marL="285750" indent="-285750">
              <a:lnSpc>
                <a:spcPct val="120000"/>
              </a:lnSpc>
              <a:spcBef>
                <a:spcPts val="0"/>
              </a:spcBef>
              <a:spcAft>
                <a:spcPts val="0"/>
              </a:spcAft>
              <a:buClr>
                <a:srgbClr val="0081CC"/>
              </a:buClr>
              <a:buFont typeface="Arial" panose="020B0604020202090204" pitchFamily="34" charset="0"/>
              <a:buChar char=""/>
            </a:pPr>
            <a:r>
              <a:rPr lang="ru-RU" sz="1600" dirty="0">
                <a:latin typeface="Arial" panose="020B0604020202090204" pitchFamily="34" charset="0"/>
                <a:cs typeface="Arial" panose="020B0604020202090204" pitchFamily="34" charset="0"/>
              </a:rPr>
              <a:t>Будущее полиграфической промышленности Индии является многообещающим, что обусловлено такими факторами, как растущий сектор печати, технологические достижения и растущий спрос на устойчивые и персонализированные решения. С развитием электрооборудования, станкостроения и информационных технологий уровень автоматизации работы человека постепенно повышается. ПЛК, ЧРП и серводвигатель в последние годы являются очень популярными устройствами управления печатными машинами</a:t>
            </a:r>
            <a:r>
              <a:rPr lang="ru-RU" sz="1600" dirty="0" smtClean="0">
                <a:latin typeface="Arial" panose="020B0604020202090204" pitchFamily="34" charset="0"/>
                <a:cs typeface="Arial" panose="020B0604020202090204" pitchFamily="34" charset="0"/>
              </a:rPr>
              <a:t>. </a:t>
            </a:r>
            <a:r>
              <a:rPr lang="ru-RU" sz="1600" dirty="0">
                <a:latin typeface="Arial" panose="020B0604020202090204" pitchFamily="34" charset="0"/>
                <a:cs typeface="Arial" panose="020B0604020202090204" pitchFamily="34" charset="0"/>
              </a:rPr>
              <a:t>Стремительное развитие </a:t>
            </a:r>
            <a:r>
              <a:rPr lang="ru-RU" sz="1600" dirty="0" err="1">
                <a:latin typeface="Arial" panose="020B0604020202090204" pitchFamily="34" charset="0"/>
                <a:cs typeface="Arial" panose="020B0604020202090204" pitchFamily="34" charset="0"/>
              </a:rPr>
              <a:t>мехатроники</a:t>
            </a:r>
            <a:r>
              <a:rPr lang="ru-RU" sz="1600" dirty="0">
                <a:latin typeface="Arial" panose="020B0604020202090204" pitchFamily="34" charset="0"/>
                <a:cs typeface="Arial" panose="020B0604020202090204" pitchFamily="34" charset="0"/>
              </a:rPr>
              <a:t> и совершенство технологий будут способствовать дальнейшему их применению в полиграфической и перерабатывающей промышленности</a:t>
            </a:r>
            <a:r>
              <a:rPr lang="en-US" sz="1600" dirty="0" smtClean="0">
                <a:latin typeface="Arial" panose="020B0604020202090204" pitchFamily="34" charset="0"/>
                <a:cs typeface="Arial" panose="020B0604020202090204" pitchFamily="34" charset="0"/>
              </a:rPr>
              <a:t>.</a:t>
            </a:r>
            <a:endParaRPr lang="en-US" sz="1600" dirty="0">
              <a:latin typeface="Arial" panose="020B0604020202090204" pitchFamily="34" charset="0"/>
              <a:cs typeface="Arial" panose="020B0604020202090204" pitchFamily="34"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矩形 15"/>
          <p:cNvSpPr/>
          <p:nvPr/>
        </p:nvSpPr>
        <p:spPr>
          <a:xfrm>
            <a:off x="1" y="4601498"/>
            <a:ext cx="12192000" cy="2321272"/>
          </a:xfrm>
          <a:prstGeom prst="rect">
            <a:avLst/>
          </a:prstGeom>
          <a:gradFill>
            <a:gsLst>
              <a:gs pos="0">
                <a:schemeClr val="bg1">
                  <a:alpha val="0"/>
                </a:schemeClr>
              </a:gs>
              <a:gs pos="21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Arial" panose="020B0604020202090204" pitchFamily="34" charset="0"/>
              <a:cs typeface="Arial" panose="020B0604020202090204" pitchFamily="34" charset="0"/>
            </a:endParaRPr>
          </a:p>
        </p:txBody>
      </p:sp>
      <p:sp>
        <p:nvSpPr>
          <p:cNvPr id="14" name="矩形 13"/>
          <p:cNvSpPr/>
          <p:nvPr/>
        </p:nvSpPr>
        <p:spPr>
          <a:xfrm>
            <a:off x="0" y="3906175"/>
            <a:ext cx="12192000" cy="3016594"/>
          </a:xfrm>
          <a:prstGeom prst="rect">
            <a:avLst/>
          </a:prstGeom>
          <a:gradFill>
            <a:gsLst>
              <a:gs pos="0">
                <a:schemeClr val="accent1">
                  <a:alpha val="0"/>
                  <a:lumMod val="0"/>
                  <a:lumOff val="100000"/>
                </a:schemeClr>
              </a:gs>
              <a:gs pos="79000">
                <a:srgbClr val="C8D9F6">
                  <a:alpha val="43000"/>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Arial" panose="020B0604020202090204" pitchFamily="34" charset="0"/>
              <a:ea typeface="Arial" panose="020B0604020202090204" pitchFamily="34" charset="0"/>
              <a:cs typeface="Arial" panose="020B0604020202090204" pitchFamily="34" charset="0"/>
            </a:endParaRPr>
          </a:p>
        </p:txBody>
      </p:sp>
      <p:pic>
        <p:nvPicPr>
          <p:cNvPr id="15" name="图片 14"/>
          <p:cNvPicPr>
            <a:picLocks noChangeAspect="1"/>
          </p:cNvPicPr>
          <p:nvPr/>
        </p:nvPicPr>
        <p:blipFill rotWithShape="1">
          <a:blip r:embed="rId5">
            <a:alphaModFix amt="10000"/>
          </a:blip>
          <a:srcRect l="16736" r="20460" b="66357"/>
          <a:stretch>
            <a:fillRect/>
          </a:stretch>
        </p:blipFill>
        <p:spPr>
          <a:xfrm>
            <a:off x="-1" y="5739769"/>
            <a:ext cx="12191999" cy="1183000"/>
          </a:xfrm>
          <a:prstGeom prst="rect">
            <a:avLst/>
          </a:prstGeom>
        </p:spPr>
      </p:pic>
      <p:sp>
        <p:nvSpPr>
          <p:cNvPr id="19" name="文本框 18"/>
          <p:cNvSpPr txBox="1"/>
          <p:nvPr>
            <p:custDataLst>
              <p:tags r:id="rId1"/>
            </p:custDataLst>
          </p:nvPr>
        </p:nvSpPr>
        <p:spPr>
          <a:xfrm>
            <a:off x="8042275" y="5515610"/>
            <a:ext cx="3310255" cy="398780"/>
          </a:xfrm>
          <a:prstGeom prst="rect">
            <a:avLst/>
          </a:prstGeom>
          <a:noFill/>
        </p:spPr>
        <p:txBody>
          <a:bodyPr wrap="square" rtlCol="0">
            <a:spAutoFit/>
          </a:bodyPr>
          <a:lstStyle/>
          <a:p>
            <a:pPr algn="ctr"/>
            <a:endParaRPr lang="en-US" altLang="zh-CN" sz="2000" b="1" dirty="0">
              <a:solidFill>
                <a:srgbClr val="0070C0"/>
              </a:solidFill>
              <a:latin typeface="Arial" panose="020B0604020202090204" pitchFamily="34" charset="0"/>
              <a:ea typeface="Arial" panose="020B0604020202090204" pitchFamily="34" charset="0"/>
              <a:cs typeface="Arial" panose="020B0604020202090204" pitchFamily="34" charset="0"/>
              <a:sym typeface="+mn-ea"/>
            </a:endParaRPr>
          </a:p>
        </p:txBody>
      </p:sp>
      <p:sp>
        <p:nvSpPr>
          <p:cNvPr id="3" name="文本框 2"/>
          <p:cNvSpPr txBox="1"/>
          <p:nvPr>
            <p:custDataLst>
              <p:tags r:id="rId2"/>
            </p:custDataLst>
          </p:nvPr>
        </p:nvSpPr>
        <p:spPr>
          <a:xfrm>
            <a:off x="682625" y="2051050"/>
            <a:ext cx="6631305" cy="645160"/>
          </a:xfrm>
          <a:prstGeom prst="rect">
            <a:avLst/>
          </a:prstGeom>
          <a:noFill/>
        </p:spPr>
        <p:txBody>
          <a:bodyPr wrap="square" rtlCol="0">
            <a:spAutoFit/>
          </a:bodyPr>
          <a:lstStyle/>
          <a:p>
            <a:pPr algn="l"/>
            <a:r>
              <a:rPr lang="ru-RU" altLang="zh-CN" sz="3600" b="1" dirty="0" smtClean="0">
                <a:solidFill>
                  <a:schemeClr val="bg1"/>
                </a:solidFill>
                <a:effectLst>
                  <a:glow rad="215900">
                    <a:schemeClr val="bg1">
                      <a:alpha val="18000"/>
                    </a:schemeClr>
                  </a:glow>
                </a:effectLst>
                <a:latin typeface="Arial" panose="020B0604020202090204" pitchFamily="34" charset="0"/>
                <a:cs typeface="Arial" panose="020B0604020202090204" pitchFamily="34" charset="0"/>
                <a:sym typeface="+mn-ea"/>
              </a:rPr>
              <a:t>Решения для упаковки</a:t>
            </a:r>
            <a:endParaRPr lang="en-US" altLang="zh-CN" sz="3600" b="1" dirty="0" smtClean="0">
              <a:solidFill>
                <a:schemeClr val="bg1"/>
              </a:solidFill>
              <a:effectLst>
                <a:glow rad="215900">
                  <a:schemeClr val="bg1">
                    <a:alpha val="18000"/>
                  </a:schemeClr>
                </a:glow>
              </a:effectLst>
              <a:latin typeface="Arial" panose="020B0604020202090204" pitchFamily="34" charset="0"/>
              <a:ea typeface="Arial" panose="020B0604020202090204" pitchFamily="34" charset="0"/>
              <a:cs typeface="Arial" panose="020B0604020202090204" pitchFamily="34" charset="0"/>
              <a:sym typeface="+mn-ea"/>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ru-RU" altLang="zh-CN" sz="1800" dirty="0" smtClean="0">
                <a:solidFill>
                  <a:srgbClr val="0081CC"/>
                </a:solidFill>
                <a:cs typeface="Arial" panose="020B0604020202090204" pitchFamily="34" charset="0"/>
                <a:sym typeface="+mn-ea"/>
              </a:rPr>
              <a:t>Типы автоматов для приготовления продуктов питания и напитков</a:t>
            </a:r>
            <a:endParaRPr lang="en-US" altLang="zh-CN" sz="1800" dirty="0">
              <a:solidFill>
                <a:srgbClr val="0081CC"/>
              </a:solidFill>
              <a:cs typeface="Arial" panose="020B0604020202090204" pitchFamily="34" charset="0"/>
              <a:sym typeface="+mn-ea"/>
            </a:endParaRPr>
          </a:p>
        </p:txBody>
      </p:sp>
      <p:sp>
        <p:nvSpPr>
          <p:cNvPr id="79" name="Rectangle 78"/>
          <p:cNvSpPr/>
          <p:nvPr/>
        </p:nvSpPr>
        <p:spPr>
          <a:xfrm>
            <a:off x="486664" y="995524"/>
            <a:ext cx="9641568" cy="4611519"/>
          </a:xfrm>
          <a:prstGeom prst="rect">
            <a:avLst/>
          </a:prstGeom>
        </p:spPr>
        <p:txBody>
          <a:bodyPr wrap="square">
            <a:spAutoFit/>
          </a:bodyPr>
          <a:lstStyle/>
          <a:p>
            <a:pPr marL="427355" indent="-285750">
              <a:lnSpc>
                <a:spcPct val="150000"/>
              </a:lnSpc>
              <a:buClr>
                <a:srgbClr val="0081CC"/>
              </a:buClr>
              <a:buFont typeface="Arial" panose="020B0604020202090204" pitchFamily="34" charset="0"/>
              <a:buChar char=""/>
            </a:pPr>
            <a:r>
              <a:rPr lang="ru-RU" dirty="0">
                <a:latin typeface="Arial" panose="020B0604020202090204" pitchFamily="34" charset="0"/>
                <a:cs typeface="Arial" panose="020B0604020202090204" pitchFamily="34" charset="0"/>
              </a:rPr>
              <a:t>Упаковочные машины могут быть следующих основных типов</a:t>
            </a:r>
            <a:r>
              <a:rPr lang="ru-RU" dirty="0" smtClean="0">
                <a:latin typeface="Arial" panose="020B0604020202090204" pitchFamily="34" charset="0"/>
                <a:cs typeface="Arial" panose="020B0604020202090204" pitchFamily="34" charset="0"/>
              </a:rPr>
              <a:t>:</a:t>
            </a:r>
          </a:p>
          <a:p>
            <a:pPr marL="427355" indent="-285750">
              <a:lnSpc>
                <a:spcPct val="150000"/>
              </a:lnSpc>
              <a:buClr>
                <a:srgbClr val="0081CC"/>
              </a:buClr>
              <a:buFont typeface="Arial" panose="020B0604020202090204" pitchFamily="34" charset="0"/>
              <a:buChar char=""/>
            </a:pPr>
            <a:r>
              <a:rPr lang="ru-RU" dirty="0" smtClean="0">
                <a:latin typeface="Arial" panose="020B0604020202090204" pitchFamily="34" charset="0"/>
                <a:cs typeface="Arial" panose="020B0604020202090204" pitchFamily="34" charset="0"/>
              </a:rPr>
              <a:t>VFFS/Шнековые </a:t>
            </a:r>
            <a:r>
              <a:rPr lang="ru-RU" dirty="0">
                <a:latin typeface="Arial" panose="020B0604020202090204" pitchFamily="34" charset="0"/>
                <a:cs typeface="Arial" panose="020B0604020202090204" pitchFamily="34" charset="0"/>
              </a:rPr>
              <a:t>фасовочные </a:t>
            </a:r>
            <a:r>
              <a:rPr lang="ru-RU" dirty="0" smtClean="0">
                <a:latin typeface="Arial" panose="020B0604020202090204" pitchFamily="34" charset="0"/>
                <a:cs typeface="Arial" panose="020B0604020202090204" pitchFamily="34" charset="0"/>
              </a:rPr>
              <a:t>машины</a:t>
            </a:r>
          </a:p>
          <a:p>
            <a:pPr marL="427355" indent="-285750">
              <a:lnSpc>
                <a:spcPct val="150000"/>
              </a:lnSpc>
              <a:buClr>
                <a:srgbClr val="0081CC"/>
              </a:buClr>
              <a:buFont typeface="Arial" panose="020B0604020202090204" pitchFamily="34" charset="0"/>
              <a:buChar char=""/>
            </a:pPr>
            <a:r>
              <a:rPr lang="ru-RU" dirty="0" smtClean="0">
                <a:latin typeface="Arial" panose="020B0604020202090204" pitchFamily="34" charset="0"/>
                <a:cs typeface="Arial" panose="020B0604020202090204" pitchFamily="34" charset="0"/>
              </a:rPr>
              <a:t>HFFS/Машина </a:t>
            </a:r>
            <a:r>
              <a:rPr lang="ru-RU" dirty="0">
                <a:latin typeface="Arial" panose="020B0604020202090204" pitchFamily="34" charset="0"/>
                <a:cs typeface="Arial" panose="020B0604020202090204" pitchFamily="34" charset="0"/>
              </a:rPr>
              <a:t>для упаковки по </a:t>
            </a:r>
            <a:r>
              <a:rPr lang="ru-RU" dirty="0" smtClean="0">
                <a:latin typeface="Arial" panose="020B0604020202090204" pitchFamily="34" charset="0"/>
                <a:cs typeface="Arial" panose="020B0604020202090204" pitchFamily="34" charset="0"/>
              </a:rPr>
              <a:t>потоку</a:t>
            </a:r>
          </a:p>
          <a:p>
            <a:pPr marL="427355" indent="-285750">
              <a:lnSpc>
                <a:spcPct val="150000"/>
              </a:lnSpc>
              <a:buClr>
                <a:srgbClr val="0081CC"/>
              </a:buClr>
              <a:buFont typeface="Arial" panose="020B0604020202090204" pitchFamily="34" charset="0"/>
              <a:buChar char=""/>
            </a:pPr>
            <a:r>
              <a:rPr lang="ru-RU" dirty="0" smtClean="0">
                <a:latin typeface="Arial" panose="020B0604020202090204" pitchFamily="34" charset="0"/>
                <a:cs typeface="Arial" panose="020B0604020202090204" pitchFamily="34" charset="0"/>
              </a:rPr>
              <a:t>Машина </a:t>
            </a:r>
            <a:r>
              <a:rPr lang="ru-RU" dirty="0">
                <a:latin typeface="Arial" panose="020B0604020202090204" pitchFamily="34" charset="0"/>
                <a:cs typeface="Arial" panose="020B0604020202090204" pitchFamily="34" charset="0"/>
              </a:rPr>
              <a:t>для нанесения этикеток методом </a:t>
            </a:r>
            <a:r>
              <a:rPr lang="fr-FR" dirty="0" smtClean="0">
                <a:latin typeface="Arial" panose="020B0604020202090204" pitchFamily="34" charset="0"/>
                <a:cs typeface="Arial" panose="020B0604020202090204" pitchFamily="34" charset="0"/>
              </a:rPr>
              <a:t>BOPP</a:t>
            </a:r>
            <a:endParaRPr lang="ru-RU" dirty="0" smtClean="0">
              <a:latin typeface="Arial" panose="020B0604020202090204" pitchFamily="34" charset="0"/>
              <a:cs typeface="Arial" panose="020B0604020202090204" pitchFamily="34" charset="0"/>
            </a:endParaRPr>
          </a:p>
          <a:p>
            <a:pPr marL="427355" indent="-285750">
              <a:lnSpc>
                <a:spcPct val="150000"/>
              </a:lnSpc>
              <a:buClr>
                <a:srgbClr val="0081CC"/>
              </a:buClr>
              <a:buFont typeface="Arial" panose="020B0604020202090204" pitchFamily="34" charset="0"/>
              <a:buChar char=""/>
            </a:pPr>
            <a:r>
              <a:rPr lang="ru-RU" dirty="0" smtClean="0">
                <a:latin typeface="Arial" panose="020B0604020202090204" pitchFamily="34" charset="0"/>
                <a:cs typeface="Arial" panose="020B0604020202090204" pitchFamily="34" charset="0"/>
              </a:rPr>
              <a:t>Машина для запечатывания в рулонную пленку</a:t>
            </a:r>
          </a:p>
          <a:p>
            <a:pPr marL="427355" indent="-285750">
              <a:lnSpc>
                <a:spcPct val="150000"/>
              </a:lnSpc>
              <a:buClr>
                <a:srgbClr val="0081CC"/>
              </a:buClr>
              <a:buFont typeface="Arial" panose="020B0604020202090204" pitchFamily="34" charset="0"/>
              <a:buChar char=""/>
            </a:pPr>
            <a:r>
              <a:rPr lang="ru-RU" dirty="0" smtClean="0">
                <a:latin typeface="Arial" panose="020B0604020202090204" pitchFamily="34" charset="0"/>
                <a:cs typeface="Arial" panose="020B0604020202090204" pitchFamily="34" charset="0"/>
              </a:rPr>
              <a:t>Фасовочные </a:t>
            </a:r>
            <a:r>
              <a:rPr lang="ru-RU" dirty="0">
                <a:latin typeface="Arial" panose="020B0604020202090204" pitchFamily="34" charset="0"/>
                <a:cs typeface="Arial" panose="020B0604020202090204" pitchFamily="34" charset="0"/>
              </a:rPr>
              <a:t>машины: для обработки сухих, порошкообразных, твердых, жидких, газообразных или вязких </a:t>
            </a:r>
            <a:r>
              <a:rPr lang="ru-RU" dirty="0" smtClean="0">
                <a:latin typeface="Arial" panose="020B0604020202090204" pitchFamily="34" charset="0"/>
                <a:cs typeface="Arial" panose="020B0604020202090204" pitchFamily="34" charset="0"/>
              </a:rPr>
              <a:t>продуктов</a:t>
            </a:r>
          </a:p>
          <a:p>
            <a:pPr marL="427355" indent="-285750">
              <a:lnSpc>
                <a:spcPct val="150000"/>
              </a:lnSpc>
              <a:buClr>
                <a:srgbClr val="0081CC"/>
              </a:buClr>
              <a:buFont typeface="Arial" panose="020B0604020202090204" pitchFamily="34" charset="0"/>
              <a:buChar char=""/>
            </a:pPr>
            <a:r>
              <a:rPr lang="ru-RU" dirty="0" smtClean="0">
                <a:latin typeface="Arial" panose="020B0604020202090204" pitchFamily="34" charset="0"/>
                <a:cs typeface="Arial" panose="020B0604020202090204" pitchFamily="34" charset="0"/>
              </a:rPr>
              <a:t>Устройства </a:t>
            </a:r>
            <a:r>
              <a:rPr lang="ru-RU" dirty="0">
                <a:latin typeface="Arial" panose="020B0604020202090204" pitchFamily="34" charset="0"/>
                <a:cs typeface="Arial" panose="020B0604020202090204" pitchFamily="34" charset="0"/>
              </a:rPr>
              <a:t>для нанесения этикеток, принтеры и </a:t>
            </a:r>
            <a:r>
              <a:rPr lang="ru-RU" dirty="0" smtClean="0">
                <a:latin typeface="Arial" panose="020B0604020202090204" pitchFamily="34" charset="0"/>
                <a:cs typeface="Arial" panose="020B0604020202090204" pitchFamily="34" charset="0"/>
              </a:rPr>
              <a:t>аппликаторы</a:t>
            </a:r>
          </a:p>
          <a:p>
            <a:pPr marL="427355" indent="-285750">
              <a:lnSpc>
                <a:spcPct val="150000"/>
              </a:lnSpc>
              <a:buClr>
                <a:srgbClr val="0081CC"/>
              </a:buClr>
              <a:buFont typeface="Arial" panose="020B0604020202090204" pitchFamily="34" charset="0"/>
              <a:buChar char=""/>
            </a:pPr>
            <a:r>
              <a:rPr lang="ru-RU" dirty="0" smtClean="0">
                <a:latin typeface="Arial" panose="020B0604020202090204" pitchFamily="34" charset="0"/>
                <a:cs typeface="Arial" panose="020B0604020202090204" pitchFamily="34" charset="0"/>
              </a:rPr>
              <a:t>Упаковочные </a:t>
            </a:r>
            <a:r>
              <a:rPr lang="ru-RU" dirty="0">
                <a:latin typeface="Arial" panose="020B0604020202090204" pitchFamily="34" charset="0"/>
                <a:cs typeface="Arial" panose="020B0604020202090204" pitchFamily="34" charset="0"/>
              </a:rPr>
              <a:t>машины: для упаковки в рулонную пленку, </a:t>
            </a:r>
            <a:r>
              <a:rPr lang="ru-RU" dirty="0" err="1">
                <a:latin typeface="Arial" panose="020B0604020202090204" pitchFamily="34" charset="0"/>
                <a:cs typeface="Arial" panose="020B0604020202090204" pitchFamily="34" charset="0"/>
              </a:rPr>
              <a:t>стрейч</a:t>
            </a:r>
            <a:r>
              <a:rPr lang="ru-RU" dirty="0">
                <a:latin typeface="Arial" panose="020B0604020202090204" pitchFamily="34" charset="0"/>
                <a:cs typeface="Arial" panose="020B0604020202090204" pitchFamily="34" charset="0"/>
              </a:rPr>
              <a:t>-упаковку, </a:t>
            </a:r>
            <a:r>
              <a:rPr lang="ru-RU" dirty="0" err="1">
                <a:latin typeface="Arial" panose="020B0604020202090204" pitchFamily="34" charset="0"/>
                <a:cs typeface="Arial" panose="020B0604020202090204" pitchFamily="34" charset="0"/>
              </a:rPr>
              <a:t>термоусадочную</a:t>
            </a:r>
            <a:r>
              <a:rPr lang="ru-RU" dirty="0">
                <a:latin typeface="Arial" panose="020B0604020202090204" pitchFamily="34" charset="0"/>
                <a:cs typeface="Arial" panose="020B0604020202090204" pitchFamily="34" charset="0"/>
              </a:rPr>
              <a:t> </a:t>
            </a:r>
            <a:r>
              <a:rPr lang="ru-RU" dirty="0" smtClean="0">
                <a:latin typeface="Arial" panose="020B0604020202090204" pitchFamily="34" charset="0"/>
                <a:cs typeface="Arial" panose="020B0604020202090204" pitchFamily="34" charset="0"/>
              </a:rPr>
              <a:t>пленку</a:t>
            </a:r>
          </a:p>
          <a:p>
            <a:pPr marL="427355" indent="-285750">
              <a:lnSpc>
                <a:spcPct val="150000"/>
              </a:lnSpc>
              <a:buClr>
                <a:srgbClr val="0081CC"/>
              </a:buClr>
              <a:buFont typeface="Arial" panose="020B0604020202090204" pitchFamily="34" charset="0"/>
              <a:buChar char=""/>
            </a:pPr>
            <a:r>
              <a:rPr lang="ru-RU" dirty="0" smtClean="0">
                <a:latin typeface="Arial" panose="020B0604020202090204" pitchFamily="34" charset="0"/>
                <a:cs typeface="Arial" panose="020B0604020202090204" pitchFamily="34" charset="0"/>
              </a:rPr>
              <a:t>Машины </a:t>
            </a:r>
            <a:r>
              <a:rPr lang="ru-RU" dirty="0">
                <a:latin typeface="Arial" panose="020B0604020202090204" pitchFamily="34" charset="0"/>
                <a:cs typeface="Arial" panose="020B0604020202090204" pitchFamily="34" charset="0"/>
              </a:rPr>
              <a:t>для формования, наполнения и запайки пакетов</a:t>
            </a:r>
            <a:endParaRPr lang="en-US" dirty="0">
              <a:latin typeface="Arial" panose="020B0604020202090204" pitchFamily="34" charset="0"/>
              <a:cs typeface="Arial" panose="020B0604020202090204" pitchFamily="34"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a:xfrm>
            <a:off x="570230" y="1088218"/>
            <a:ext cx="1301959" cy="369332"/>
          </a:xfrm>
        </p:spPr>
        <p:txBody>
          <a:bodyPr/>
          <a:lstStyle/>
          <a:p>
            <a:pPr algn="l"/>
            <a:r>
              <a:rPr lang="ru-RU" altLang="zh-CN" dirty="0" smtClean="0">
                <a:solidFill>
                  <a:schemeClr val="bg1"/>
                </a:solidFill>
                <a:cs typeface="Arial" panose="020B0604020202090204" pitchFamily="34" charset="0"/>
                <a:sym typeface="+mn-ea"/>
              </a:rPr>
              <a:t>Функции</a:t>
            </a:r>
            <a:endParaRPr lang="en-US" altLang="zh-CN" dirty="0">
              <a:solidFill>
                <a:schemeClr val="bg1"/>
              </a:solidFill>
              <a:cs typeface="Arial" panose="020B0604020202090204" pitchFamily="34" charset="0"/>
              <a:sym typeface="+mn-ea"/>
            </a:endParaRPr>
          </a:p>
        </p:txBody>
      </p:sp>
      <p:sp>
        <p:nvSpPr>
          <p:cNvPr id="6" name="文本占位符 5"/>
          <p:cNvSpPr>
            <a:spLocks noGrp="1"/>
          </p:cNvSpPr>
          <p:nvPr>
            <p:ph type="body" sz="quarter" idx="13"/>
          </p:nvPr>
        </p:nvSpPr>
        <p:spPr/>
        <p:txBody>
          <a:bodyPr/>
          <a:lstStyle/>
          <a:p>
            <a:r>
              <a:rPr lang="fr-FR" dirty="0"/>
              <a:t>VFFS/</a:t>
            </a:r>
            <a:r>
              <a:rPr lang="ru-RU" dirty="0"/>
              <a:t>Шнековые фасовочные </a:t>
            </a:r>
            <a:r>
              <a:rPr lang="ru-RU" dirty="0" smtClean="0"/>
              <a:t>машины</a:t>
            </a:r>
            <a:endParaRPr lang="en-US" altLang="zh-CN" dirty="0">
              <a:solidFill>
                <a:srgbClr val="0081CC"/>
              </a:solidFill>
              <a:cs typeface="Arial" panose="020B0604020202090204" pitchFamily="34" charset="0"/>
              <a:sym typeface="+mn-ea"/>
            </a:endParaRPr>
          </a:p>
        </p:txBody>
      </p:sp>
      <p:pic>
        <p:nvPicPr>
          <p:cNvPr id="5" name="Picture 2" descr="C:\Users\Administrator\Desktop\vertical-ffs.jpg"/>
          <p:cNvPicPr>
            <a:picLocks noChangeAspect="1" noChangeArrowheads="1"/>
          </p:cNvPicPr>
          <p:nvPr/>
        </p:nvPicPr>
        <p:blipFill rotWithShape="1">
          <a:blip r:embed="rId2"/>
          <a:srcRect b="6697"/>
          <a:stretch/>
        </p:blipFill>
        <p:spPr bwMode="auto">
          <a:xfrm>
            <a:off x="4165258" y="1891108"/>
            <a:ext cx="3417804" cy="3493692"/>
          </a:xfrm>
          <a:prstGeom prst="rect">
            <a:avLst/>
          </a:prstGeom>
          <a:noFill/>
        </p:spPr>
      </p:pic>
      <p:sp>
        <p:nvSpPr>
          <p:cNvPr id="11" name="Rectangle 10"/>
          <p:cNvSpPr/>
          <p:nvPr/>
        </p:nvSpPr>
        <p:spPr>
          <a:xfrm>
            <a:off x="570079" y="1900595"/>
            <a:ext cx="3870183" cy="2973122"/>
          </a:xfrm>
          <a:prstGeom prst="rect">
            <a:avLst/>
          </a:prstGeom>
        </p:spPr>
        <p:txBody>
          <a:bodyPr wrap="square">
            <a:spAutoFit/>
          </a:bodyPr>
          <a:lstStyle/>
          <a:p>
            <a:pPr marL="285750" lvl="0" indent="-285750">
              <a:lnSpc>
                <a:spcPct val="130000"/>
              </a:lnSpc>
              <a:spcBef>
                <a:spcPts val="0"/>
              </a:spcBef>
              <a:spcAft>
                <a:spcPts val="0"/>
              </a:spcAft>
              <a:buClr>
                <a:srgbClr val="0081CC"/>
              </a:buClr>
              <a:buFont typeface="Arial" panose="020B0604020202090204" pitchFamily="34" charset="0"/>
              <a:buChar char=""/>
            </a:pPr>
            <a:r>
              <a:rPr lang="ru-RU" dirty="0">
                <a:latin typeface="Arial" panose="020B0604020202090204" pitchFamily="34" charset="0"/>
                <a:cs typeface="Arial" panose="020B0604020202090204" pitchFamily="34" charset="0"/>
              </a:rPr>
              <a:t>Высокоскоростная засыпка порошка со скоростью 25 мешков в минуту по 1 кг.</a:t>
            </a:r>
          </a:p>
          <a:p>
            <a:pPr marL="285750" lvl="0" indent="-285750">
              <a:lnSpc>
                <a:spcPct val="130000"/>
              </a:lnSpc>
              <a:spcBef>
                <a:spcPts val="0"/>
              </a:spcBef>
              <a:spcAft>
                <a:spcPts val="0"/>
              </a:spcAft>
              <a:buClr>
                <a:srgbClr val="0081CC"/>
              </a:buClr>
              <a:buFont typeface="Arial" panose="020B0604020202090204" pitchFamily="34" charset="0"/>
              <a:buChar char=""/>
            </a:pPr>
            <a:r>
              <a:rPr lang="ru-RU" dirty="0">
                <a:latin typeface="Arial" panose="020B0604020202090204" pitchFamily="34" charset="0"/>
                <a:cs typeface="Arial" panose="020B0604020202090204" pitchFamily="34" charset="0"/>
              </a:rPr>
              <a:t>Функция калибровки веса.</a:t>
            </a:r>
          </a:p>
          <a:p>
            <a:pPr marL="285750" lvl="0" indent="-285750">
              <a:lnSpc>
                <a:spcPct val="130000"/>
              </a:lnSpc>
              <a:spcBef>
                <a:spcPts val="0"/>
              </a:spcBef>
              <a:spcAft>
                <a:spcPts val="0"/>
              </a:spcAft>
              <a:buClr>
                <a:srgbClr val="0081CC"/>
              </a:buClr>
              <a:buFont typeface="Arial" panose="020B0604020202090204" pitchFamily="34" charset="0"/>
              <a:buChar char=""/>
            </a:pPr>
            <a:r>
              <a:rPr lang="ru-RU" dirty="0" smtClean="0">
                <a:latin typeface="Arial" panose="020B0604020202090204" pitchFamily="34" charset="0"/>
                <a:cs typeface="Arial" panose="020B0604020202090204" pitchFamily="34" charset="0"/>
              </a:rPr>
              <a:t>Отклонение веса </a:t>
            </a:r>
            <a:r>
              <a:rPr lang="ru-RU" dirty="0">
                <a:latin typeface="Arial" panose="020B0604020202090204" pitchFamily="34" charset="0"/>
                <a:cs typeface="Arial" panose="020B0604020202090204" pitchFamily="34" charset="0"/>
              </a:rPr>
              <a:t>очень мало, примерно +/- 1%.</a:t>
            </a:r>
          </a:p>
          <a:p>
            <a:pPr marL="285750" lvl="0" indent="-285750">
              <a:lnSpc>
                <a:spcPct val="130000"/>
              </a:lnSpc>
              <a:spcBef>
                <a:spcPts val="0"/>
              </a:spcBef>
              <a:spcAft>
                <a:spcPts val="0"/>
              </a:spcAft>
              <a:buClr>
                <a:srgbClr val="0081CC"/>
              </a:buClr>
              <a:buFont typeface="Arial" panose="020B0604020202090204" pitchFamily="34" charset="0"/>
              <a:buChar char=""/>
            </a:pPr>
            <a:r>
              <a:rPr lang="ru-RU" dirty="0">
                <a:latin typeface="Arial" panose="020B0604020202090204" pitchFamily="34" charset="0"/>
                <a:cs typeface="Arial" panose="020B0604020202090204" pitchFamily="34" charset="0"/>
              </a:rPr>
              <a:t>Длина бумаги контролируется с помощью метки глаза</a:t>
            </a:r>
            <a:r>
              <a:rPr lang="en-US" b="1" i="1" dirty="0" smtClean="0">
                <a:latin typeface="Arial" panose="020B0604020202090204" pitchFamily="34" charset="0"/>
                <a:cs typeface="Arial" panose="020B0604020202090204" pitchFamily="34" charset="0"/>
              </a:rPr>
              <a:t>.</a:t>
            </a:r>
            <a:endParaRPr lang="en-US" b="1" i="1" dirty="0">
              <a:latin typeface="Arial" panose="020B0604020202090204" pitchFamily="34" charset="0"/>
              <a:cs typeface="Arial" panose="020B060402020209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112" y="1900633"/>
            <a:ext cx="3955766" cy="37349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fr-FR" dirty="0"/>
              <a:t>VFFS/</a:t>
            </a:r>
            <a:r>
              <a:rPr lang="ru-RU" dirty="0"/>
              <a:t>Шнековые фасовочные </a:t>
            </a:r>
            <a:r>
              <a:rPr lang="ru-RU" dirty="0" smtClean="0"/>
              <a:t>машины</a:t>
            </a:r>
            <a:endParaRPr lang="en-US" altLang="zh-CN" dirty="0">
              <a:solidFill>
                <a:srgbClr val="0081CC"/>
              </a:solidFill>
              <a:cs typeface="Arial" panose="020B0604020202090204" pitchFamily="34" charset="0"/>
              <a:sym typeface="+mn-ea"/>
            </a:endParaRPr>
          </a:p>
        </p:txBody>
      </p:sp>
      <p:pic>
        <p:nvPicPr>
          <p:cNvPr id="11" name="Picture 26" descr="Description: C:\Users\Administrator\Desktop\m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21" y="1297829"/>
            <a:ext cx="5935663" cy="26290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7" descr="Description: C:\Users\Administrator\Desktop\m_2.PNG"/>
          <p:cNvPicPr>
            <a:picLocks noChangeAspect="1" noChangeArrowheads="1"/>
          </p:cNvPicPr>
          <p:nvPr/>
        </p:nvPicPr>
        <p:blipFill rotWithShape="1">
          <a:blip r:embed="rId3">
            <a:extLst>
              <a:ext uri="{28A0092B-C50C-407E-A947-70E740481C1C}">
                <a14:useLocalDpi xmlns:a14="http://schemas.microsoft.com/office/drawing/2010/main" val="0"/>
              </a:ext>
            </a:extLst>
          </a:blip>
          <a:srcRect b="8088"/>
          <a:stretch/>
        </p:blipFill>
        <p:spPr bwMode="auto">
          <a:xfrm>
            <a:off x="3016221" y="3926840"/>
            <a:ext cx="5935663" cy="26178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ZTIwZjkwMjQwYmY4OTRlMTU3ZjQ0MWI3NjExZWQxMjYifQ=="/>
  <p:tag name="KSO_WPP_MARK_KEY" val="ee5edd81-7c1e-4e17-873b-a3e808a482ab"/>
  <p:tag name="commondata" val="eyJoZGlkIjoiZjFmZWIzNDg2MmIzZjExOTIzMmViNTBmYTMwYTk0ZWY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内容板式">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商务风">
      <a:majorFont>
        <a:latin typeface="Arial Black"/>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0081CC"/>
            </a:gs>
            <a:gs pos="15000">
              <a:srgbClr val="3186C2"/>
            </a:gs>
            <a:gs pos="100000">
              <a:schemeClr val="bg1"/>
            </a:gs>
            <a:gs pos="60000">
              <a:srgbClr val="B6D3EF"/>
            </a:gs>
          </a:gsLst>
          <a:lin ang="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Arial"/>
        <a:font script="Hebr" typeface="Ari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Arial"/>
        <a:font script="Hebr" typeface="Ari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1185</Words>
  <Application>Microsoft Office PowerPoint</Application>
  <PresentationFormat>Произвольный</PresentationFormat>
  <Paragraphs>199</Paragraphs>
  <Slides>35</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35</vt:i4>
      </vt:variant>
    </vt:vector>
  </HeadingPairs>
  <TitlesOfParts>
    <vt:vector size="42" baseType="lpstr">
      <vt:lpstr>Arial</vt:lpstr>
      <vt:lpstr>Arial Bold</vt:lpstr>
      <vt:lpstr>微软雅黑</vt:lpstr>
      <vt:lpstr>Wingdings</vt:lpstr>
      <vt:lpstr>Arial Black</vt:lpstr>
      <vt:lpstr>Arial Regular</vt:lpstr>
      <vt:lpstr>内容板式</vt:lpstr>
      <vt:lpstr>Презентация PowerPoint</vt:lpstr>
      <vt:lpstr>Презентация PowerPoint</vt:lpstr>
      <vt:lpstr>Презентация PowerPoint</vt:lpstr>
      <vt:lpstr>Упаковка</vt:lpstr>
      <vt:lpstr>Печать</vt:lpstr>
      <vt:lpstr>Презентация PowerPoint</vt:lpstr>
      <vt:lpstr>Типы автоматов для приготовления продуктов питания и напитков</vt:lpstr>
      <vt:lpstr>Презентация PowerPoint</vt:lpstr>
      <vt:lpstr>VFFS/Шнековые фасовочные машины</vt:lpstr>
      <vt:lpstr>VFFS/Шнековые фасовочные машины</vt:lpstr>
      <vt:lpstr>HFFS/Машина для упаковки по потоку</vt:lpstr>
      <vt:lpstr>HFFS/Машина для упаковки по потоку</vt:lpstr>
      <vt:lpstr>Презентация PowerPoint</vt:lpstr>
      <vt:lpstr>Машина для нанесения этикеток горячим клеем BOPP (распылительного и валкового типа)</vt:lpstr>
      <vt:lpstr>Решения INVT</vt:lpstr>
      <vt:lpstr>Машина для запайки пакетов</vt:lpstr>
      <vt:lpstr>Функции</vt:lpstr>
      <vt:lpstr>Упаковка и скручивание конфет</vt:lpstr>
      <vt:lpstr>Функции</vt:lpstr>
      <vt:lpstr>Аппликатор для рукавов</vt:lpstr>
      <vt:lpstr>Аппликатор для рукавов</vt:lpstr>
      <vt:lpstr>Машина для наполнения труб с 4 головками</vt:lpstr>
      <vt:lpstr>Презентация PowerPoint</vt:lpstr>
      <vt:lpstr>Машина для розлива с 2 головками</vt:lpstr>
      <vt:lpstr>Машина для розлива ампул</vt:lpstr>
      <vt:lpstr>Машина для розлива ампул</vt:lpstr>
      <vt:lpstr>Презентация PowerPoint</vt:lpstr>
      <vt:lpstr>Презентация PowerPoint</vt:lpstr>
      <vt:lpstr>Презентация PowerPoint</vt:lpstr>
      <vt:lpstr>2-осевая плоскопечатная машина</vt:lpstr>
      <vt:lpstr>Презентация PowerPoint</vt:lpstr>
      <vt:lpstr>Машина для печати футболок</vt:lpstr>
      <vt:lpstr>Машина для печати футболок</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Лисов</cp:lastModifiedBy>
  <cp:revision>475</cp:revision>
  <dcterms:created xsi:type="dcterms:W3CDTF">2024-04-17T06:32:33Z</dcterms:created>
  <dcterms:modified xsi:type="dcterms:W3CDTF">2025-06-26T13:52:48Z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2052-6.5.2.8766</vt:lpwstr>
  </property>
  <property fmtid="{D5CDD505-2E9C-101B-9397-08002B2CF9AE}" pid="3" name="ICV">
    <vt:lpwstr>CF04241A7DC5B40C766A1F66D8F9586C_43</vt:lpwstr>
  </property>
</Properties>
</file>